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8"/>
  </p:notesMasterIdLst>
  <p:sldIdLst>
    <p:sldId id="270" r:id="rId2"/>
    <p:sldId id="257" r:id="rId3"/>
    <p:sldId id="271" r:id="rId4"/>
    <p:sldId id="272" r:id="rId5"/>
    <p:sldId id="260" r:id="rId6"/>
    <p:sldId id="275" r:id="rId7"/>
    <p:sldId id="273" r:id="rId8"/>
    <p:sldId id="274" r:id="rId9"/>
    <p:sldId id="276" r:id="rId10"/>
    <p:sldId id="277" r:id="rId11"/>
    <p:sldId id="278" r:id="rId12"/>
    <p:sldId id="280" r:id="rId13"/>
    <p:sldId id="269" r:id="rId14"/>
    <p:sldId id="261" r:id="rId15"/>
    <p:sldId id="26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 showGuides="1">
      <p:cViewPr varScale="1">
        <p:scale>
          <a:sx n="64" d="100"/>
          <a:sy n="64" d="100"/>
        </p:scale>
        <p:origin x="900" y="72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46A5B-B588-4E46-95CB-9A4E0DDB39A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D600D6-5652-4495-B757-88973C1694A7}">
      <dgm:prSet/>
      <dgm:spPr/>
      <dgm:t>
        <a:bodyPr/>
        <a:lstStyle/>
        <a:p>
          <a:r>
            <a:rPr lang="he-IL" dirty="0"/>
            <a:t>אי אכיפה</a:t>
          </a:r>
          <a:endParaRPr lang="en-US" dirty="0"/>
        </a:p>
      </dgm:t>
    </dgm:pt>
    <dgm:pt modelId="{209675F9-72A6-47AC-ACDC-6A6B7694C351}" type="parTrans" cxnId="{5E7A9648-4C09-40A7-B989-89D80C83F317}">
      <dgm:prSet/>
      <dgm:spPr/>
      <dgm:t>
        <a:bodyPr/>
        <a:lstStyle/>
        <a:p>
          <a:endParaRPr lang="en-US"/>
        </a:p>
      </dgm:t>
    </dgm:pt>
    <dgm:pt modelId="{EAEA61AC-CCA0-4C30-AEE7-5E56C3F281A4}" type="sibTrans" cxnId="{5E7A9648-4C09-40A7-B989-89D80C83F317}">
      <dgm:prSet/>
      <dgm:spPr/>
      <dgm:t>
        <a:bodyPr/>
        <a:lstStyle/>
        <a:p>
          <a:endParaRPr lang="en-US"/>
        </a:p>
      </dgm:t>
    </dgm:pt>
    <dgm:pt modelId="{679F9852-EC5B-4B81-8A6E-84C21D343F50}">
      <dgm:prSet/>
      <dgm:spPr/>
      <dgm:t>
        <a:bodyPr/>
        <a:lstStyle/>
        <a:p>
          <a:r>
            <a:rPr lang="en-US" dirty="0" err="1"/>
            <a:t>למעלה</a:t>
          </a:r>
          <a:r>
            <a:rPr lang="en-US" dirty="0"/>
            <a:t> 1,000</a:t>
          </a:r>
          <a:r>
            <a:rPr lang="he-IL" dirty="0"/>
            <a:t>מ-</a:t>
          </a:r>
          <a:r>
            <a:rPr lang="en-US" dirty="0"/>
            <a:t> </a:t>
          </a:r>
          <a:r>
            <a:rPr lang="en-US" dirty="0" err="1"/>
            <a:t>תקלות</a:t>
          </a:r>
          <a:r>
            <a:rPr lang="en-US" dirty="0"/>
            <a:t> </a:t>
          </a:r>
          <a:r>
            <a:rPr lang="en-US" dirty="0" err="1"/>
            <a:t>בשנה</a:t>
          </a:r>
          <a:r>
            <a:rPr lang="en-US" dirty="0"/>
            <a:t> </a:t>
          </a:r>
        </a:p>
      </dgm:t>
    </dgm:pt>
    <dgm:pt modelId="{EA82F8B4-F27B-4A1B-AD4C-E995EC1BFDF1}" type="parTrans" cxnId="{079C41B3-BEF1-423E-98F1-3E5D1542423D}">
      <dgm:prSet/>
      <dgm:spPr/>
      <dgm:t>
        <a:bodyPr/>
        <a:lstStyle/>
        <a:p>
          <a:endParaRPr lang="en-US"/>
        </a:p>
      </dgm:t>
    </dgm:pt>
    <dgm:pt modelId="{A065213D-65DC-4C52-BFCA-DFC2BF197ABC}" type="sibTrans" cxnId="{079C41B3-BEF1-423E-98F1-3E5D1542423D}">
      <dgm:prSet/>
      <dgm:spPr/>
      <dgm:t>
        <a:bodyPr/>
        <a:lstStyle/>
        <a:p>
          <a:endParaRPr lang="en-US"/>
        </a:p>
      </dgm:t>
    </dgm:pt>
    <dgm:pt modelId="{D2C6C488-3020-4577-ADB8-C06E17913E21}">
      <dgm:prSet/>
      <dgm:spPr/>
      <dgm:t>
        <a:bodyPr/>
        <a:lstStyle/>
        <a:p>
          <a:r>
            <a:rPr lang="he-IL" dirty="0"/>
            <a:t>מחסור במאגרי קולחים</a:t>
          </a:r>
          <a:endParaRPr lang="en-US" dirty="0"/>
        </a:p>
      </dgm:t>
    </dgm:pt>
    <dgm:pt modelId="{55CCC82A-0569-4591-AF58-DA6E49FDA93D}" type="parTrans" cxnId="{1707BA7E-F31E-4FD0-9EA2-A10A4490559C}">
      <dgm:prSet/>
      <dgm:spPr/>
      <dgm:t>
        <a:bodyPr/>
        <a:lstStyle/>
        <a:p>
          <a:endParaRPr lang="en-US"/>
        </a:p>
      </dgm:t>
    </dgm:pt>
    <dgm:pt modelId="{1CF74EF3-0945-461F-A878-5051B3BA0B24}" type="sibTrans" cxnId="{1707BA7E-F31E-4FD0-9EA2-A10A4490559C}">
      <dgm:prSet/>
      <dgm:spPr/>
      <dgm:t>
        <a:bodyPr/>
        <a:lstStyle/>
        <a:p>
          <a:endParaRPr lang="en-US"/>
        </a:p>
      </dgm:t>
    </dgm:pt>
    <dgm:pt modelId="{9DF0D12B-9A54-4AD7-80EE-E79C92991EBE}">
      <dgm:prSet/>
      <dgm:spPr/>
      <dgm:t>
        <a:bodyPr/>
        <a:lstStyle/>
        <a:p>
          <a:r>
            <a:rPr lang="he-IL" dirty="0"/>
            <a:t>פסולת</a:t>
          </a:r>
          <a:endParaRPr lang="en-US" dirty="0"/>
        </a:p>
      </dgm:t>
    </dgm:pt>
    <dgm:pt modelId="{986D165E-9B39-45CB-A800-06F76CFA2234}" type="parTrans" cxnId="{4E37DD0B-3EDC-479D-8B69-F86B444E675F}">
      <dgm:prSet/>
      <dgm:spPr/>
      <dgm:t>
        <a:bodyPr/>
        <a:lstStyle/>
        <a:p>
          <a:endParaRPr lang="en-US"/>
        </a:p>
      </dgm:t>
    </dgm:pt>
    <dgm:pt modelId="{4422C56B-515F-453A-8AD9-9938BC9F49AB}" type="sibTrans" cxnId="{4E37DD0B-3EDC-479D-8B69-F86B444E675F}">
      <dgm:prSet/>
      <dgm:spPr/>
      <dgm:t>
        <a:bodyPr/>
        <a:lstStyle/>
        <a:p>
          <a:endParaRPr lang="en-US"/>
        </a:p>
      </dgm:t>
    </dgm:pt>
    <dgm:pt modelId="{BF92A8FA-04F4-4E12-8125-3BC9A4FFF51E}">
      <dgm:prSet/>
      <dgm:spPr/>
      <dgm:t>
        <a:bodyPr/>
        <a:lstStyle/>
        <a:p>
          <a:r>
            <a:rPr lang="he-IL" dirty="0"/>
            <a:t>עקר</a:t>
          </a:r>
          <a:endParaRPr lang="en-US" dirty="0"/>
        </a:p>
      </dgm:t>
    </dgm:pt>
    <dgm:pt modelId="{21DB0552-9B62-4D39-BE29-E0C63F0719D7}" type="parTrans" cxnId="{A383D476-343F-430A-9339-54BC54F22E84}">
      <dgm:prSet/>
      <dgm:spPr/>
      <dgm:t>
        <a:bodyPr/>
        <a:lstStyle/>
        <a:p>
          <a:endParaRPr lang="en-US"/>
        </a:p>
      </dgm:t>
    </dgm:pt>
    <dgm:pt modelId="{15ABF8D0-11F1-4695-9C35-8F2C8C65B199}" type="sibTrans" cxnId="{A383D476-343F-430A-9339-54BC54F22E84}">
      <dgm:prSet/>
      <dgm:spPr/>
      <dgm:t>
        <a:bodyPr/>
        <a:lstStyle/>
        <a:p>
          <a:endParaRPr lang="en-US"/>
        </a:p>
      </dgm:t>
    </dgm:pt>
    <dgm:pt modelId="{D124B611-3B90-46E4-B00A-EECEA9B7A040}">
      <dgm:prSet/>
      <dgm:spPr/>
      <dgm:t>
        <a:bodyPr/>
        <a:lstStyle/>
        <a:p>
          <a:r>
            <a:rPr lang="en-US" dirty="0" err="1"/>
            <a:t>נגר</a:t>
          </a:r>
          <a:r>
            <a:rPr lang="en-US" dirty="0"/>
            <a:t> </a:t>
          </a:r>
          <a:r>
            <a:rPr lang="en-US" dirty="0" err="1"/>
            <a:t>מזוהם</a:t>
          </a:r>
          <a:r>
            <a:rPr lang="en-US" dirty="0"/>
            <a:t> </a:t>
          </a:r>
          <a:r>
            <a:rPr lang="he-IL" dirty="0"/>
            <a:t>-</a:t>
          </a:r>
          <a:r>
            <a:rPr lang="en-US" dirty="0" err="1"/>
            <a:t>בסתיו</a:t>
          </a:r>
          <a:r>
            <a:rPr lang="en-US" dirty="0"/>
            <a:t> </a:t>
          </a:r>
          <a:r>
            <a:rPr lang="en-US" dirty="0" err="1"/>
            <a:t>ובחורף</a:t>
          </a:r>
          <a:endParaRPr lang="en-US" dirty="0"/>
        </a:p>
      </dgm:t>
    </dgm:pt>
    <dgm:pt modelId="{30B1F124-6E97-4F19-BCD4-0848280F110C}" type="parTrans" cxnId="{93AE5892-0AC3-41DD-B724-FE8DEF83930B}">
      <dgm:prSet/>
      <dgm:spPr/>
      <dgm:t>
        <a:bodyPr/>
        <a:lstStyle/>
        <a:p>
          <a:endParaRPr lang="en-US"/>
        </a:p>
      </dgm:t>
    </dgm:pt>
    <dgm:pt modelId="{AE8B4519-EF5D-4B16-A8BD-261E4F023073}" type="sibTrans" cxnId="{93AE5892-0AC3-41DD-B724-FE8DEF83930B}">
      <dgm:prSet/>
      <dgm:spPr/>
      <dgm:t>
        <a:bodyPr/>
        <a:lstStyle/>
        <a:p>
          <a:endParaRPr lang="en-US"/>
        </a:p>
      </dgm:t>
    </dgm:pt>
    <dgm:pt modelId="{04216CD8-B88E-47D3-925B-3EDFC5F302FE}" type="pres">
      <dgm:prSet presAssocID="{F8746A5B-B588-4E46-95CB-9A4E0DDB39AC}" presName="diagram" presStyleCnt="0">
        <dgm:presLayoutVars>
          <dgm:dir/>
          <dgm:resizeHandles val="exact"/>
        </dgm:presLayoutVars>
      </dgm:prSet>
      <dgm:spPr/>
    </dgm:pt>
    <dgm:pt modelId="{40F85985-87A0-4DD3-9C3A-ACA997ECB319}" type="pres">
      <dgm:prSet presAssocID="{0DD600D6-5652-4495-B757-88973C1694A7}" presName="node" presStyleLbl="node1" presStyleIdx="0" presStyleCnt="6">
        <dgm:presLayoutVars>
          <dgm:bulletEnabled val="1"/>
        </dgm:presLayoutVars>
      </dgm:prSet>
      <dgm:spPr/>
    </dgm:pt>
    <dgm:pt modelId="{67EE9714-CEE7-4AFC-A4F8-D570D97E10F1}" type="pres">
      <dgm:prSet presAssocID="{EAEA61AC-CCA0-4C30-AEE7-5E56C3F281A4}" presName="sibTrans" presStyleCnt="0"/>
      <dgm:spPr/>
    </dgm:pt>
    <dgm:pt modelId="{DC55708D-5705-43DA-8587-EBA7C8B1A350}" type="pres">
      <dgm:prSet presAssocID="{679F9852-EC5B-4B81-8A6E-84C21D343F50}" presName="node" presStyleLbl="node1" presStyleIdx="1" presStyleCnt="6">
        <dgm:presLayoutVars>
          <dgm:bulletEnabled val="1"/>
        </dgm:presLayoutVars>
      </dgm:prSet>
      <dgm:spPr/>
    </dgm:pt>
    <dgm:pt modelId="{30E72EF1-395C-4FAF-8560-65B25A139EE0}" type="pres">
      <dgm:prSet presAssocID="{A065213D-65DC-4C52-BFCA-DFC2BF197ABC}" presName="sibTrans" presStyleCnt="0"/>
      <dgm:spPr/>
    </dgm:pt>
    <dgm:pt modelId="{18BE5BA9-1B6B-4802-84EA-0545307BD4D7}" type="pres">
      <dgm:prSet presAssocID="{D2C6C488-3020-4577-ADB8-C06E17913E21}" presName="node" presStyleLbl="node1" presStyleIdx="2" presStyleCnt="6">
        <dgm:presLayoutVars>
          <dgm:bulletEnabled val="1"/>
        </dgm:presLayoutVars>
      </dgm:prSet>
      <dgm:spPr/>
    </dgm:pt>
    <dgm:pt modelId="{272940D6-8920-4781-9DF5-95CCE6C7BA63}" type="pres">
      <dgm:prSet presAssocID="{1CF74EF3-0945-461F-A878-5051B3BA0B24}" presName="sibTrans" presStyleCnt="0"/>
      <dgm:spPr/>
    </dgm:pt>
    <dgm:pt modelId="{018B5D1C-0227-415A-AE9C-E26DCBC8CC00}" type="pres">
      <dgm:prSet presAssocID="{9DF0D12B-9A54-4AD7-80EE-E79C92991EBE}" presName="node" presStyleLbl="node1" presStyleIdx="3" presStyleCnt="6">
        <dgm:presLayoutVars>
          <dgm:bulletEnabled val="1"/>
        </dgm:presLayoutVars>
      </dgm:prSet>
      <dgm:spPr/>
    </dgm:pt>
    <dgm:pt modelId="{5DB43D2C-D341-4427-9BB9-BE11A7C4D63B}" type="pres">
      <dgm:prSet presAssocID="{4422C56B-515F-453A-8AD9-9938BC9F49AB}" presName="sibTrans" presStyleCnt="0"/>
      <dgm:spPr/>
    </dgm:pt>
    <dgm:pt modelId="{7E70AFDB-E35C-4235-BFDD-36D745CD020B}" type="pres">
      <dgm:prSet presAssocID="{BF92A8FA-04F4-4E12-8125-3BC9A4FFF51E}" presName="node" presStyleLbl="node1" presStyleIdx="4" presStyleCnt="6">
        <dgm:presLayoutVars>
          <dgm:bulletEnabled val="1"/>
        </dgm:presLayoutVars>
      </dgm:prSet>
      <dgm:spPr/>
    </dgm:pt>
    <dgm:pt modelId="{599F5177-776F-47C1-8B1C-8DEA80E3205A}" type="pres">
      <dgm:prSet presAssocID="{15ABF8D0-11F1-4695-9C35-8F2C8C65B199}" presName="sibTrans" presStyleCnt="0"/>
      <dgm:spPr/>
    </dgm:pt>
    <dgm:pt modelId="{2D6E6DCB-28F4-44C3-AA22-FB19CB0BB935}" type="pres">
      <dgm:prSet presAssocID="{D124B611-3B90-46E4-B00A-EECEA9B7A040}" presName="node" presStyleLbl="node1" presStyleIdx="5" presStyleCnt="6">
        <dgm:presLayoutVars>
          <dgm:bulletEnabled val="1"/>
        </dgm:presLayoutVars>
      </dgm:prSet>
      <dgm:spPr/>
    </dgm:pt>
  </dgm:ptLst>
  <dgm:cxnLst>
    <dgm:cxn modelId="{4E37DD0B-3EDC-479D-8B69-F86B444E675F}" srcId="{F8746A5B-B588-4E46-95CB-9A4E0DDB39AC}" destId="{9DF0D12B-9A54-4AD7-80EE-E79C92991EBE}" srcOrd="3" destOrd="0" parTransId="{986D165E-9B39-45CB-A800-06F76CFA2234}" sibTransId="{4422C56B-515F-453A-8AD9-9938BC9F49AB}"/>
    <dgm:cxn modelId="{69505129-EA50-4B30-9BB3-81D1465A9103}" type="presOf" srcId="{D2C6C488-3020-4577-ADB8-C06E17913E21}" destId="{18BE5BA9-1B6B-4802-84EA-0545307BD4D7}" srcOrd="0" destOrd="0" presId="urn:microsoft.com/office/officeart/2005/8/layout/default"/>
    <dgm:cxn modelId="{5E7A9648-4C09-40A7-B989-89D80C83F317}" srcId="{F8746A5B-B588-4E46-95CB-9A4E0DDB39AC}" destId="{0DD600D6-5652-4495-B757-88973C1694A7}" srcOrd="0" destOrd="0" parTransId="{209675F9-72A6-47AC-ACDC-6A6B7694C351}" sibTransId="{EAEA61AC-CCA0-4C30-AEE7-5E56C3F281A4}"/>
    <dgm:cxn modelId="{7CCF8969-D7BD-4F5F-9F7E-306A908416CD}" type="presOf" srcId="{F8746A5B-B588-4E46-95CB-9A4E0DDB39AC}" destId="{04216CD8-B88E-47D3-925B-3EDFC5F302FE}" srcOrd="0" destOrd="0" presId="urn:microsoft.com/office/officeart/2005/8/layout/default"/>
    <dgm:cxn modelId="{B445A452-4892-4BF8-8B52-25778544B3A6}" type="presOf" srcId="{0DD600D6-5652-4495-B757-88973C1694A7}" destId="{40F85985-87A0-4DD3-9C3A-ACA997ECB319}" srcOrd="0" destOrd="0" presId="urn:microsoft.com/office/officeart/2005/8/layout/default"/>
    <dgm:cxn modelId="{A383D476-343F-430A-9339-54BC54F22E84}" srcId="{F8746A5B-B588-4E46-95CB-9A4E0DDB39AC}" destId="{BF92A8FA-04F4-4E12-8125-3BC9A4FFF51E}" srcOrd="4" destOrd="0" parTransId="{21DB0552-9B62-4D39-BE29-E0C63F0719D7}" sibTransId="{15ABF8D0-11F1-4695-9C35-8F2C8C65B199}"/>
    <dgm:cxn modelId="{1707BA7E-F31E-4FD0-9EA2-A10A4490559C}" srcId="{F8746A5B-B588-4E46-95CB-9A4E0DDB39AC}" destId="{D2C6C488-3020-4577-ADB8-C06E17913E21}" srcOrd="2" destOrd="0" parTransId="{55CCC82A-0569-4591-AF58-DA6E49FDA93D}" sibTransId="{1CF74EF3-0945-461F-A878-5051B3BA0B24}"/>
    <dgm:cxn modelId="{ABA67D8C-A981-4EF0-9965-77EF5304C726}" type="presOf" srcId="{9DF0D12B-9A54-4AD7-80EE-E79C92991EBE}" destId="{018B5D1C-0227-415A-AE9C-E26DCBC8CC00}" srcOrd="0" destOrd="0" presId="urn:microsoft.com/office/officeart/2005/8/layout/default"/>
    <dgm:cxn modelId="{93AE5892-0AC3-41DD-B724-FE8DEF83930B}" srcId="{F8746A5B-B588-4E46-95CB-9A4E0DDB39AC}" destId="{D124B611-3B90-46E4-B00A-EECEA9B7A040}" srcOrd="5" destOrd="0" parTransId="{30B1F124-6E97-4F19-BCD4-0848280F110C}" sibTransId="{AE8B4519-EF5D-4B16-A8BD-261E4F023073}"/>
    <dgm:cxn modelId="{2781C2A1-FBA3-4F49-A07B-4BF1902274D9}" type="presOf" srcId="{BF92A8FA-04F4-4E12-8125-3BC9A4FFF51E}" destId="{7E70AFDB-E35C-4235-BFDD-36D745CD020B}" srcOrd="0" destOrd="0" presId="urn:microsoft.com/office/officeart/2005/8/layout/default"/>
    <dgm:cxn modelId="{079C41B3-BEF1-423E-98F1-3E5D1542423D}" srcId="{F8746A5B-B588-4E46-95CB-9A4E0DDB39AC}" destId="{679F9852-EC5B-4B81-8A6E-84C21D343F50}" srcOrd="1" destOrd="0" parTransId="{EA82F8B4-F27B-4A1B-AD4C-E995EC1BFDF1}" sibTransId="{A065213D-65DC-4C52-BFCA-DFC2BF197ABC}"/>
    <dgm:cxn modelId="{86F951C0-7185-4735-A00C-9F05A3ABAD4D}" type="presOf" srcId="{679F9852-EC5B-4B81-8A6E-84C21D343F50}" destId="{DC55708D-5705-43DA-8587-EBA7C8B1A350}" srcOrd="0" destOrd="0" presId="urn:microsoft.com/office/officeart/2005/8/layout/default"/>
    <dgm:cxn modelId="{8359CDCA-5A26-4192-9585-A94213852B8C}" type="presOf" srcId="{D124B611-3B90-46E4-B00A-EECEA9B7A040}" destId="{2D6E6DCB-28F4-44C3-AA22-FB19CB0BB935}" srcOrd="0" destOrd="0" presId="urn:microsoft.com/office/officeart/2005/8/layout/default"/>
    <dgm:cxn modelId="{C1EB5C9B-7A4A-4D7A-BA7F-2228B117ADE9}" type="presParOf" srcId="{04216CD8-B88E-47D3-925B-3EDFC5F302FE}" destId="{40F85985-87A0-4DD3-9C3A-ACA997ECB319}" srcOrd="0" destOrd="0" presId="urn:microsoft.com/office/officeart/2005/8/layout/default"/>
    <dgm:cxn modelId="{140494C5-F769-429D-9617-C65024C31604}" type="presParOf" srcId="{04216CD8-B88E-47D3-925B-3EDFC5F302FE}" destId="{67EE9714-CEE7-4AFC-A4F8-D570D97E10F1}" srcOrd="1" destOrd="0" presId="urn:microsoft.com/office/officeart/2005/8/layout/default"/>
    <dgm:cxn modelId="{82187953-F135-4E4C-B40E-C4F08AF1A715}" type="presParOf" srcId="{04216CD8-B88E-47D3-925B-3EDFC5F302FE}" destId="{DC55708D-5705-43DA-8587-EBA7C8B1A350}" srcOrd="2" destOrd="0" presId="urn:microsoft.com/office/officeart/2005/8/layout/default"/>
    <dgm:cxn modelId="{CE6C3CF4-AF52-4456-9DA6-D99A6A18B207}" type="presParOf" srcId="{04216CD8-B88E-47D3-925B-3EDFC5F302FE}" destId="{30E72EF1-395C-4FAF-8560-65B25A139EE0}" srcOrd="3" destOrd="0" presId="urn:microsoft.com/office/officeart/2005/8/layout/default"/>
    <dgm:cxn modelId="{2ADF6D88-8F47-44B9-BCA4-A215DF0B5B2E}" type="presParOf" srcId="{04216CD8-B88E-47D3-925B-3EDFC5F302FE}" destId="{18BE5BA9-1B6B-4802-84EA-0545307BD4D7}" srcOrd="4" destOrd="0" presId="urn:microsoft.com/office/officeart/2005/8/layout/default"/>
    <dgm:cxn modelId="{C82995A6-AFF8-4D8C-B2E9-39A702F6FEAC}" type="presParOf" srcId="{04216CD8-B88E-47D3-925B-3EDFC5F302FE}" destId="{272940D6-8920-4781-9DF5-95CCE6C7BA63}" srcOrd="5" destOrd="0" presId="urn:microsoft.com/office/officeart/2005/8/layout/default"/>
    <dgm:cxn modelId="{45F20742-FB20-486F-B382-7FF6C6227331}" type="presParOf" srcId="{04216CD8-B88E-47D3-925B-3EDFC5F302FE}" destId="{018B5D1C-0227-415A-AE9C-E26DCBC8CC00}" srcOrd="6" destOrd="0" presId="urn:microsoft.com/office/officeart/2005/8/layout/default"/>
    <dgm:cxn modelId="{B1E715D3-0127-4C70-9E0A-160CB0A41DAC}" type="presParOf" srcId="{04216CD8-B88E-47D3-925B-3EDFC5F302FE}" destId="{5DB43D2C-D341-4427-9BB9-BE11A7C4D63B}" srcOrd="7" destOrd="0" presId="urn:microsoft.com/office/officeart/2005/8/layout/default"/>
    <dgm:cxn modelId="{36EDD099-6DFE-4E54-A96D-085CA0FC8F31}" type="presParOf" srcId="{04216CD8-B88E-47D3-925B-3EDFC5F302FE}" destId="{7E70AFDB-E35C-4235-BFDD-36D745CD020B}" srcOrd="8" destOrd="0" presId="urn:microsoft.com/office/officeart/2005/8/layout/default"/>
    <dgm:cxn modelId="{294A5CAF-3D45-4490-9BDB-DA6E668C7AE8}" type="presParOf" srcId="{04216CD8-B88E-47D3-925B-3EDFC5F302FE}" destId="{599F5177-776F-47C1-8B1C-8DEA80E3205A}" srcOrd="9" destOrd="0" presId="urn:microsoft.com/office/officeart/2005/8/layout/default"/>
    <dgm:cxn modelId="{7BAF8A79-6B04-49EF-8094-2816D90B962A}" type="presParOf" srcId="{04216CD8-B88E-47D3-925B-3EDFC5F302FE}" destId="{2D6E6DCB-28F4-44C3-AA22-FB19CB0BB93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F22E3-91DA-4A8B-A7FE-CE97DF79C3A7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0E7A24-DDE4-417E-A602-5D57ABE9C97D}">
      <dgm:prSet/>
      <dgm:spPr/>
      <dgm:t>
        <a:bodyPr/>
        <a:lstStyle/>
        <a:p>
          <a:r>
            <a:rPr lang="he-IL" dirty="0"/>
            <a:t>לאשר רפורמה בענף הזית</a:t>
          </a:r>
          <a:endParaRPr lang="en-US" dirty="0"/>
        </a:p>
      </dgm:t>
    </dgm:pt>
    <dgm:pt modelId="{87CA680E-57D7-449B-9A93-DFDD37309B85}" type="parTrans" cxnId="{011F72AB-83AD-4F66-B69F-D67A5A6EC35C}">
      <dgm:prSet/>
      <dgm:spPr/>
      <dgm:t>
        <a:bodyPr/>
        <a:lstStyle/>
        <a:p>
          <a:endParaRPr lang="en-US"/>
        </a:p>
      </dgm:t>
    </dgm:pt>
    <dgm:pt modelId="{8E287F01-455D-4A1C-831A-C57694FE82C4}" type="sibTrans" cxnId="{011F72AB-83AD-4F66-B69F-D67A5A6EC35C}">
      <dgm:prSet/>
      <dgm:spPr/>
      <dgm:t>
        <a:bodyPr/>
        <a:lstStyle/>
        <a:p>
          <a:endParaRPr lang="en-US"/>
        </a:p>
      </dgm:t>
    </dgm:pt>
    <dgm:pt modelId="{36BA70A9-F4CD-4350-9B54-65B805F12FA5}">
      <dgm:prSet/>
      <dgm:spPr/>
      <dgm:t>
        <a:bodyPr/>
        <a:lstStyle/>
        <a:p>
          <a:pPr rtl="1"/>
          <a:r>
            <a:rPr lang="en-US" dirty="0" err="1"/>
            <a:t>לאכוף</a:t>
          </a:r>
          <a:r>
            <a:rPr lang="en-US" dirty="0"/>
            <a:t> </a:t>
          </a:r>
          <a:r>
            <a:rPr lang="en-US" dirty="0" err="1"/>
            <a:t>את</a:t>
          </a:r>
          <a:r>
            <a:rPr lang="en-US" dirty="0"/>
            <a:t> </a:t>
          </a:r>
          <a:r>
            <a:rPr lang="en-US" dirty="0" err="1"/>
            <a:t>החוק</a:t>
          </a:r>
          <a:r>
            <a:rPr lang="en-US" dirty="0"/>
            <a:t> </a:t>
          </a:r>
          <a:r>
            <a:rPr lang="en-US" dirty="0" err="1"/>
            <a:t>על</a:t>
          </a:r>
          <a:r>
            <a:rPr lang="en-US" dirty="0"/>
            <a:t> </a:t>
          </a:r>
          <a:r>
            <a:rPr lang="en-US" dirty="0" err="1"/>
            <a:t>המזהמים</a:t>
          </a:r>
          <a:endParaRPr lang="en-US" dirty="0"/>
        </a:p>
      </dgm:t>
    </dgm:pt>
    <dgm:pt modelId="{08041061-BDD0-47EB-ADF9-363FD5086FFC}" type="parTrans" cxnId="{BF4EFFB7-92EA-4765-B7B5-8F654794826B}">
      <dgm:prSet/>
      <dgm:spPr/>
      <dgm:t>
        <a:bodyPr/>
        <a:lstStyle/>
        <a:p>
          <a:endParaRPr lang="en-US"/>
        </a:p>
      </dgm:t>
    </dgm:pt>
    <dgm:pt modelId="{CD382437-F488-48C5-8AE2-F68D377CA49A}" type="sibTrans" cxnId="{BF4EFFB7-92EA-4765-B7B5-8F654794826B}">
      <dgm:prSet/>
      <dgm:spPr/>
      <dgm:t>
        <a:bodyPr/>
        <a:lstStyle/>
        <a:p>
          <a:endParaRPr lang="en-US"/>
        </a:p>
      </dgm:t>
    </dgm:pt>
    <dgm:pt modelId="{9723D6AB-B8E8-4A85-894D-12BA85D04A2D}">
      <dgm:prSet/>
      <dgm:spPr/>
      <dgm:t>
        <a:bodyPr/>
        <a:lstStyle/>
        <a:p>
          <a:r>
            <a:rPr lang="en-US"/>
            <a:t>להקים מאגרי קולחים</a:t>
          </a:r>
        </a:p>
      </dgm:t>
    </dgm:pt>
    <dgm:pt modelId="{2D516765-0E5F-4ADB-A27C-0BA4837040A6}" type="parTrans" cxnId="{0D6D252E-623E-4FBA-A51C-175BC6FD9932}">
      <dgm:prSet/>
      <dgm:spPr/>
      <dgm:t>
        <a:bodyPr/>
        <a:lstStyle/>
        <a:p>
          <a:endParaRPr lang="en-US"/>
        </a:p>
      </dgm:t>
    </dgm:pt>
    <dgm:pt modelId="{5A844C8F-A4D8-4E23-B6A6-2B109F31571F}" type="sibTrans" cxnId="{0D6D252E-623E-4FBA-A51C-175BC6FD9932}">
      <dgm:prSet/>
      <dgm:spPr/>
      <dgm:t>
        <a:bodyPr/>
        <a:lstStyle/>
        <a:p>
          <a:endParaRPr lang="en-US"/>
        </a:p>
      </dgm:t>
    </dgm:pt>
    <dgm:pt modelId="{AA5142B6-B177-4E0C-BB27-16E326298619}">
      <dgm:prSet/>
      <dgm:spPr/>
      <dgm:t>
        <a:bodyPr/>
        <a:lstStyle/>
        <a:p>
          <a:r>
            <a:rPr lang="he-IL" dirty="0"/>
            <a:t>להביא את כל </a:t>
          </a:r>
          <a:r>
            <a:rPr lang="he-IL" dirty="0" err="1"/>
            <a:t>המט"שים</a:t>
          </a:r>
          <a:r>
            <a:rPr lang="he-IL" dirty="0"/>
            <a:t> לרמה שלישונית – לסגור את ועדת חריגים</a:t>
          </a:r>
          <a:endParaRPr lang="en-US" dirty="0"/>
        </a:p>
      </dgm:t>
    </dgm:pt>
    <dgm:pt modelId="{32ADE387-321A-45C2-8AFB-0B0CA67CA1C7}" type="parTrans" cxnId="{CC5939A7-8992-41A8-95AC-2499D3E0C180}">
      <dgm:prSet/>
      <dgm:spPr/>
      <dgm:t>
        <a:bodyPr/>
        <a:lstStyle/>
        <a:p>
          <a:endParaRPr lang="en-US"/>
        </a:p>
      </dgm:t>
    </dgm:pt>
    <dgm:pt modelId="{6BE4DC93-2AA6-42A1-83EA-F302C06943B2}" type="sibTrans" cxnId="{CC5939A7-8992-41A8-95AC-2499D3E0C180}">
      <dgm:prSet/>
      <dgm:spPr/>
      <dgm:t>
        <a:bodyPr/>
        <a:lstStyle/>
        <a:p>
          <a:endParaRPr lang="en-US"/>
        </a:p>
      </dgm:t>
    </dgm:pt>
    <dgm:pt modelId="{1759F670-7AB4-4554-AD46-ABDD5DD9AE5B}">
      <dgm:prSet/>
      <dgm:spPr/>
      <dgm:t>
        <a:bodyPr/>
        <a:lstStyle/>
        <a:p>
          <a:r>
            <a:rPr lang="he-IL" dirty="0"/>
            <a:t>להטיל היטל הזרמה לנחל בדומה להיטל הזרמה לים</a:t>
          </a:r>
          <a:endParaRPr lang="en-US" dirty="0"/>
        </a:p>
      </dgm:t>
    </dgm:pt>
    <dgm:pt modelId="{791C1743-1B02-4AC4-94A3-287BF7310737}" type="parTrans" cxnId="{FED994B7-CD32-4217-86EA-E0394D4D5022}">
      <dgm:prSet/>
      <dgm:spPr/>
      <dgm:t>
        <a:bodyPr/>
        <a:lstStyle/>
        <a:p>
          <a:endParaRPr lang="en-US"/>
        </a:p>
      </dgm:t>
    </dgm:pt>
    <dgm:pt modelId="{6FB7665B-9339-4106-924A-D3F1C01EE620}" type="sibTrans" cxnId="{FED994B7-CD32-4217-86EA-E0394D4D5022}">
      <dgm:prSet/>
      <dgm:spPr/>
      <dgm:t>
        <a:bodyPr/>
        <a:lstStyle/>
        <a:p>
          <a:endParaRPr lang="en-US"/>
        </a:p>
      </dgm:t>
    </dgm:pt>
    <dgm:pt modelId="{2D4676E6-152D-4B11-968E-FEA8F96A4168}">
      <dgm:prSet/>
      <dgm:spPr/>
      <dgm:t>
        <a:bodyPr/>
        <a:lstStyle/>
        <a:p>
          <a:r>
            <a:rPr lang="he-IL" dirty="0"/>
            <a:t>לאכוף הפרדה בין ביוב לתיעול</a:t>
          </a:r>
          <a:endParaRPr lang="en-US" dirty="0"/>
        </a:p>
      </dgm:t>
    </dgm:pt>
    <dgm:pt modelId="{6E470DDD-11AD-42C4-B14B-40C12835BCDF}" type="parTrans" cxnId="{508134E3-C9EE-4A1F-A6E0-22EDECA0F066}">
      <dgm:prSet/>
      <dgm:spPr/>
      <dgm:t>
        <a:bodyPr/>
        <a:lstStyle/>
        <a:p>
          <a:endParaRPr lang="en-US"/>
        </a:p>
      </dgm:t>
    </dgm:pt>
    <dgm:pt modelId="{BEAD1A8D-4BF1-48EE-B189-32407B4A50F7}" type="sibTrans" cxnId="{508134E3-C9EE-4A1F-A6E0-22EDECA0F066}">
      <dgm:prSet/>
      <dgm:spPr/>
      <dgm:t>
        <a:bodyPr/>
        <a:lstStyle/>
        <a:p>
          <a:endParaRPr lang="en-US"/>
        </a:p>
      </dgm:t>
    </dgm:pt>
    <dgm:pt modelId="{3AF907CD-CE8B-40FD-B028-DF3F22C47292}">
      <dgm:prSet/>
      <dgm:spPr/>
      <dgm:t>
        <a:bodyPr/>
        <a:lstStyle/>
        <a:p>
          <a:pPr rtl="1"/>
          <a:r>
            <a:rPr lang="he-IL" dirty="0"/>
            <a:t>להקים יחידה ארצית להגנה על הנחלים</a:t>
          </a:r>
        </a:p>
      </dgm:t>
    </dgm:pt>
    <dgm:pt modelId="{872C3533-AA82-4FD4-B88A-57124E59DDC4}" type="parTrans" cxnId="{F373CF7F-7460-4878-92CD-92857727C0F5}">
      <dgm:prSet/>
      <dgm:spPr/>
      <dgm:t>
        <a:bodyPr/>
        <a:lstStyle/>
        <a:p>
          <a:pPr rtl="1"/>
          <a:endParaRPr lang="he-IL"/>
        </a:p>
      </dgm:t>
    </dgm:pt>
    <dgm:pt modelId="{E4D471A1-0298-43AC-B52A-76D2663F0E00}" type="sibTrans" cxnId="{F373CF7F-7460-4878-92CD-92857727C0F5}">
      <dgm:prSet/>
      <dgm:spPr/>
      <dgm:t>
        <a:bodyPr/>
        <a:lstStyle/>
        <a:p>
          <a:pPr rtl="1"/>
          <a:endParaRPr lang="he-IL"/>
        </a:p>
      </dgm:t>
    </dgm:pt>
    <dgm:pt modelId="{23C4353B-D61E-4FA9-8D4A-99BC49D275AC}">
      <dgm:prSet/>
      <dgm:spPr/>
      <dgm:t>
        <a:bodyPr/>
        <a:lstStyle/>
        <a:p>
          <a:pPr rtl="1"/>
          <a:r>
            <a:rPr lang="he-IL" dirty="0"/>
            <a:t>לנקות את ערוצי הנחלים ורחובות הערים לפני החורף</a:t>
          </a:r>
        </a:p>
      </dgm:t>
    </dgm:pt>
    <dgm:pt modelId="{98F8FF8A-986B-49AD-AF6D-03AD3AA12671}" type="parTrans" cxnId="{0B6D6F2E-08BB-445E-9253-FCC6C9B3E0FC}">
      <dgm:prSet/>
      <dgm:spPr/>
      <dgm:t>
        <a:bodyPr/>
        <a:lstStyle/>
        <a:p>
          <a:pPr rtl="1"/>
          <a:endParaRPr lang="he-IL"/>
        </a:p>
      </dgm:t>
    </dgm:pt>
    <dgm:pt modelId="{612A8E2F-9D84-4322-9DA3-D8D79876DD0A}" type="sibTrans" cxnId="{0B6D6F2E-08BB-445E-9253-FCC6C9B3E0FC}">
      <dgm:prSet/>
      <dgm:spPr/>
      <dgm:t>
        <a:bodyPr/>
        <a:lstStyle/>
        <a:p>
          <a:pPr rtl="1"/>
          <a:endParaRPr lang="he-IL"/>
        </a:p>
      </dgm:t>
    </dgm:pt>
    <dgm:pt modelId="{B709B6E9-54C7-40FE-A534-A907D1A99F89}" type="pres">
      <dgm:prSet presAssocID="{466F22E3-91DA-4A8B-A7FE-CE97DF79C3A7}" presName="diagram" presStyleCnt="0">
        <dgm:presLayoutVars>
          <dgm:dir/>
          <dgm:resizeHandles val="exact"/>
        </dgm:presLayoutVars>
      </dgm:prSet>
      <dgm:spPr/>
    </dgm:pt>
    <dgm:pt modelId="{68622CA2-D51E-488E-B612-488471B2B0AE}" type="pres">
      <dgm:prSet presAssocID="{950E7A24-DDE4-417E-A602-5D57ABE9C97D}" presName="node" presStyleLbl="node1" presStyleIdx="0" presStyleCnt="8">
        <dgm:presLayoutVars>
          <dgm:bulletEnabled val="1"/>
        </dgm:presLayoutVars>
      </dgm:prSet>
      <dgm:spPr/>
    </dgm:pt>
    <dgm:pt modelId="{93349377-7051-4B1F-A318-712BF2CC9C16}" type="pres">
      <dgm:prSet presAssocID="{8E287F01-455D-4A1C-831A-C57694FE82C4}" presName="sibTrans" presStyleCnt="0"/>
      <dgm:spPr/>
    </dgm:pt>
    <dgm:pt modelId="{E5040AB9-C5C2-433D-A1E7-DDCE8601B19E}" type="pres">
      <dgm:prSet presAssocID="{36BA70A9-F4CD-4350-9B54-65B805F12FA5}" presName="node" presStyleLbl="node1" presStyleIdx="1" presStyleCnt="8">
        <dgm:presLayoutVars>
          <dgm:bulletEnabled val="1"/>
        </dgm:presLayoutVars>
      </dgm:prSet>
      <dgm:spPr/>
    </dgm:pt>
    <dgm:pt modelId="{080A590F-F283-42B7-99D1-AEBD750A4819}" type="pres">
      <dgm:prSet presAssocID="{CD382437-F488-48C5-8AE2-F68D377CA49A}" presName="sibTrans" presStyleCnt="0"/>
      <dgm:spPr/>
    </dgm:pt>
    <dgm:pt modelId="{4D481830-9AE5-4658-A7D6-A55974C830EA}" type="pres">
      <dgm:prSet presAssocID="{9723D6AB-B8E8-4A85-894D-12BA85D04A2D}" presName="node" presStyleLbl="node1" presStyleIdx="2" presStyleCnt="8">
        <dgm:presLayoutVars>
          <dgm:bulletEnabled val="1"/>
        </dgm:presLayoutVars>
      </dgm:prSet>
      <dgm:spPr/>
    </dgm:pt>
    <dgm:pt modelId="{4770AA72-0631-4BBF-8755-43CD8B7E4BDF}" type="pres">
      <dgm:prSet presAssocID="{5A844C8F-A4D8-4E23-B6A6-2B109F31571F}" presName="sibTrans" presStyleCnt="0"/>
      <dgm:spPr/>
    </dgm:pt>
    <dgm:pt modelId="{9E1AE055-999E-494E-93C5-9983E0C80F52}" type="pres">
      <dgm:prSet presAssocID="{AA5142B6-B177-4E0C-BB27-16E326298619}" presName="node" presStyleLbl="node1" presStyleIdx="3" presStyleCnt="8">
        <dgm:presLayoutVars>
          <dgm:bulletEnabled val="1"/>
        </dgm:presLayoutVars>
      </dgm:prSet>
      <dgm:spPr/>
    </dgm:pt>
    <dgm:pt modelId="{1B648CE5-6BCB-4341-9437-48C9BA646A50}" type="pres">
      <dgm:prSet presAssocID="{6BE4DC93-2AA6-42A1-83EA-F302C06943B2}" presName="sibTrans" presStyleCnt="0"/>
      <dgm:spPr/>
    </dgm:pt>
    <dgm:pt modelId="{D047B12C-086A-4811-BB04-692CAEA2D0F5}" type="pres">
      <dgm:prSet presAssocID="{1759F670-7AB4-4554-AD46-ABDD5DD9AE5B}" presName="node" presStyleLbl="node1" presStyleIdx="4" presStyleCnt="8">
        <dgm:presLayoutVars>
          <dgm:bulletEnabled val="1"/>
        </dgm:presLayoutVars>
      </dgm:prSet>
      <dgm:spPr/>
    </dgm:pt>
    <dgm:pt modelId="{8E234E2D-668B-469C-85B7-ABB2D137360B}" type="pres">
      <dgm:prSet presAssocID="{6FB7665B-9339-4106-924A-D3F1C01EE620}" presName="sibTrans" presStyleCnt="0"/>
      <dgm:spPr/>
    </dgm:pt>
    <dgm:pt modelId="{636247A3-0A91-4E42-8D28-C05CD90CC017}" type="pres">
      <dgm:prSet presAssocID="{3AF907CD-CE8B-40FD-B028-DF3F22C47292}" presName="node" presStyleLbl="node1" presStyleIdx="5" presStyleCnt="8">
        <dgm:presLayoutVars>
          <dgm:bulletEnabled val="1"/>
        </dgm:presLayoutVars>
      </dgm:prSet>
      <dgm:spPr/>
    </dgm:pt>
    <dgm:pt modelId="{84B23CFD-F2AC-4235-81CB-27418D5B4CD9}" type="pres">
      <dgm:prSet presAssocID="{E4D471A1-0298-43AC-B52A-76D2663F0E00}" presName="sibTrans" presStyleCnt="0"/>
      <dgm:spPr/>
    </dgm:pt>
    <dgm:pt modelId="{3B0CCAD0-4F52-4F49-B382-C589C25EA507}" type="pres">
      <dgm:prSet presAssocID="{23C4353B-D61E-4FA9-8D4A-99BC49D275AC}" presName="node" presStyleLbl="node1" presStyleIdx="6" presStyleCnt="8">
        <dgm:presLayoutVars>
          <dgm:bulletEnabled val="1"/>
        </dgm:presLayoutVars>
      </dgm:prSet>
      <dgm:spPr/>
    </dgm:pt>
    <dgm:pt modelId="{FBC18491-9635-41E5-B781-2E62B95EB430}" type="pres">
      <dgm:prSet presAssocID="{612A8E2F-9D84-4322-9DA3-D8D79876DD0A}" presName="sibTrans" presStyleCnt="0"/>
      <dgm:spPr/>
    </dgm:pt>
    <dgm:pt modelId="{0376118B-D69E-4B10-8A0F-4F122A7824B2}" type="pres">
      <dgm:prSet presAssocID="{2D4676E6-152D-4B11-968E-FEA8F96A4168}" presName="node" presStyleLbl="node1" presStyleIdx="7" presStyleCnt="8">
        <dgm:presLayoutVars>
          <dgm:bulletEnabled val="1"/>
        </dgm:presLayoutVars>
      </dgm:prSet>
      <dgm:spPr/>
    </dgm:pt>
  </dgm:ptLst>
  <dgm:cxnLst>
    <dgm:cxn modelId="{94A3AD03-B0A2-4505-82ED-FDC546DA93A2}" type="presOf" srcId="{950E7A24-DDE4-417E-A602-5D57ABE9C97D}" destId="{68622CA2-D51E-488E-B612-488471B2B0AE}" srcOrd="0" destOrd="0" presId="urn:microsoft.com/office/officeart/2005/8/layout/default"/>
    <dgm:cxn modelId="{F426731C-0429-428E-ABA5-9211EF8C9358}" type="presOf" srcId="{36BA70A9-F4CD-4350-9B54-65B805F12FA5}" destId="{E5040AB9-C5C2-433D-A1E7-DDCE8601B19E}" srcOrd="0" destOrd="0" presId="urn:microsoft.com/office/officeart/2005/8/layout/default"/>
    <dgm:cxn modelId="{0D6D252E-623E-4FBA-A51C-175BC6FD9932}" srcId="{466F22E3-91DA-4A8B-A7FE-CE97DF79C3A7}" destId="{9723D6AB-B8E8-4A85-894D-12BA85D04A2D}" srcOrd="2" destOrd="0" parTransId="{2D516765-0E5F-4ADB-A27C-0BA4837040A6}" sibTransId="{5A844C8F-A4D8-4E23-B6A6-2B109F31571F}"/>
    <dgm:cxn modelId="{0B6D6F2E-08BB-445E-9253-FCC6C9B3E0FC}" srcId="{466F22E3-91DA-4A8B-A7FE-CE97DF79C3A7}" destId="{23C4353B-D61E-4FA9-8D4A-99BC49D275AC}" srcOrd="6" destOrd="0" parTransId="{98F8FF8A-986B-49AD-AF6D-03AD3AA12671}" sibTransId="{612A8E2F-9D84-4322-9DA3-D8D79876DD0A}"/>
    <dgm:cxn modelId="{EBB3BE30-8DC2-49AB-8DFF-4FD601CE5C5E}" type="presOf" srcId="{23C4353B-D61E-4FA9-8D4A-99BC49D275AC}" destId="{3B0CCAD0-4F52-4F49-B382-C589C25EA507}" srcOrd="0" destOrd="0" presId="urn:microsoft.com/office/officeart/2005/8/layout/default"/>
    <dgm:cxn modelId="{138F2347-C36A-4335-8653-1D2B2E4EB17D}" type="presOf" srcId="{466F22E3-91DA-4A8B-A7FE-CE97DF79C3A7}" destId="{B709B6E9-54C7-40FE-A534-A907D1A99F89}" srcOrd="0" destOrd="0" presId="urn:microsoft.com/office/officeart/2005/8/layout/default"/>
    <dgm:cxn modelId="{751A196A-0410-4EA3-BD2F-D25382829013}" type="presOf" srcId="{2D4676E6-152D-4B11-968E-FEA8F96A4168}" destId="{0376118B-D69E-4B10-8A0F-4F122A7824B2}" srcOrd="0" destOrd="0" presId="urn:microsoft.com/office/officeart/2005/8/layout/default"/>
    <dgm:cxn modelId="{0FF4077A-CBFC-4316-8A74-420ACF31691C}" type="presOf" srcId="{9723D6AB-B8E8-4A85-894D-12BA85D04A2D}" destId="{4D481830-9AE5-4658-A7D6-A55974C830EA}" srcOrd="0" destOrd="0" presId="urn:microsoft.com/office/officeart/2005/8/layout/default"/>
    <dgm:cxn modelId="{F373CF7F-7460-4878-92CD-92857727C0F5}" srcId="{466F22E3-91DA-4A8B-A7FE-CE97DF79C3A7}" destId="{3AF907CD-CE8B-40FD-B028-DF3F22C47292}" srcOrd="5" destOrd="0" parTransId="{872C3533-AA82-4FD4-B88A-57124E59DDC4}" sibTransId="{E4D471A1-0298-43AC-B52A-76D2663F0E00}"/>
    <dgm:cxn modelId="{CC5939A7-8992-41A8-95AC-2499D3E0C180}" srcId="{466F22E3-91DA-4A8B-A7FE-CE97DF79C3A7}" destId="{AA5142B6-B177-4E0C-BB27-16E326298619}" srcOrd="3" destOrd="0" parTransId="{32ADE387-321A-45C2-8AFB-0B0CA67CA1C7}" sibTransId="{6BE4DC93-2AA6-42A1-83EA-F302C06943B2}"/>
    <dgm:cxn modelId="{C75F07A8-AE6F-43CE-AEE9-6C8EAF5C6290}" type="presOf" srcId="{1759F670-7AB4-4554-AD46-ABDD5DD9AE5B}" destId="{D047B12C-086A-4811-BB04-692CAEA2D0F5}" srcOrd="0" destOrd="0" presId="urn:microsoft.com/office/officeart/2005/8/layout/default"/>
    <dgm:cxn modelId="{011F72AB-83AD-4F66-B69F-D67A5A6EC35C}" srcId="{466F22E3-91DA-4A8B-A7FE-CE97DF79C3A7}" destId="{950E7A24-DDE4-417E-A602-5D57ABE9C97D}" srcOrd="0" destOrd="0" parTransId="{87CA680E-57D7-449B-9A93-DFDD37309B85}" sibTransId="{8E287F01-455D-4A1C-831A-C57694FE82C4}"/>
    <dgm:cxn modelId="{8B31FCB1-C6B9-4D88-A4C3-D84B0BB5225C}" type="presOf" srcId="{3AF907CD-CE8B-40FD-B028-DF3F22C47292}" destId="{636247A3-0A91-4E42-8D28-C05CD90CC017}" srcOrd="0" destOrd="0" presId="urn:microsoft.com/office/officeart/2005/8/layout/default"/>
    <dgm:cxn modelId="{FED994B7-CD32-4217-86EA-E0394D4D5022}" srcId="{466F22E3-91DA-4A8B-A7FE-CE97DF79C3A7}" destId="{1759F670-7AB4-4554-AD46-ABDD5DD9AE5B}" srcOrd="4" destOrd="0" parTransId="{791C1743-1B02-4AC4-94A3-287BF7310737}" sibTransId="{6FB7665B-9339-4106-924A-D3F1C01EE620}"/>
    <dgm:cxn modelId="{BF4EFFB7-92EA-4765-B7B5-8F654794826B}" srcId="{466F22E3-91DA-4A8B-A7FE-CE97DF79C3A7}" destId="{36BA70A9-F4CD-4350-9B54-65B805F12FA5}" srcOrd="1" destOrd="0" parTransId="{08041061-BDD0-47EB-ADF9-363FD5086FFC}" sibTransId="{CD382437-F488-48C5-8AE2-F68D377CA49A}"/>
    <dgm:cxn modelId="{508134E3-C9EE-4A1F-A6E0-22EDECA0F066}" srcId="{466F22E3-91DA-4A8B-A7FE-CE97DF79C3A7}" destId="{2D4676E6-152D-4B11-968E-FEA8F96A4168}" srcOrd="7" destOrd="0" parTransId="{6E470DDD-11AD-42C4-B14B-40C12835BCDF}" sibTransId="{BEAD1A8D-4BF1-48EE-B189-32407B4A50F7}"/>
    <dgm:cxn modelId="{666B13FF-58FA-4488-9419-05CB71681CCA}" type="presOf" srcId="{AA5142B6-B177-4E0C-BB27-16E326298619}" destId="{9E1AE055-999E-494E-93C5-9983E0C80F52}" srcOrd="0" destOrd="0" presId="urn:microsoft.com/office/officeart/2005/8/layout/default"/>
    <dgm:cxn modelId="{133E7567-1786-462D-8CE4-099B95244F79}" type="presParOf" srcId="{B709B6E9-54C7-40FE-A534-A907D1A99F89}" destId="{68622CA2-D51E-488E-B612-488471B2B0AE}" srcOrd="0" destOrd="0" presId="urn:microsoft.com/office/officeart/2005/8/layout/default"/>
    <dgm:cxn modelId="{3D8F103F-BAE1-455F-8AFE-BF43FC2239B4}" type="presParOf" srcId="{B709B6E9-54C7-40FE-A534-A907D1A99F89}" destId="{93349377-7051-4B1F-A318-712BF2CC9C16}" srcOrd="1" destOrd="0" presId="urn:microsoft.com/office/officeart/2005/8/layout/default"/>
    <dgm:cxn modelId="{C9F45851-D574-4185-A776-5FA0D9D80F17}" type="presParOf" srcId="{B709B6E9-54C7-40FE-A534-A907D1A99F89}" destId="{E5040AB9-C5C2-433D-A1E7-DDCE8601B19E}" srcOrd="2" destOrd="0" presId="urn:microsoft.com/office/officeart/2005/8/layout/default"/>
    <dgm:cxn modelId="{92E7F048-79A3-4E1F-A4E1-26C96D59024C}" type="presParOf" srcId="{B709B6E9-54C7-40FE-A534-A907D1A99F89}" destId="{080A590F-F283-42B7-99D1-AEBD750A4819}" srcOrd="3" destOrd="0" presId="urn:microsoft.com/office/officeart/2005/8/layout/default"/>
    <dgm:cxn modelId="{FAD2A901-7D16-4198-9C48-CF2EEA4F8FA4}" type="presParOf" srcId="{B709B6E9-54C7-40FE-A534-A907D1A99F89}" destId="{4D481830-9AE5-4658-A7D6-A55974C830EA}" srcOrd="4" destOrd="0" presId="urn:microsoft.com/office/officeart/2005/8/layout/default"/>
    <dgm:cxn modelId="{42C69EAA-150B-467E-9404-A8F8570BF11C}" type="presParOf" srcId="{B709B6E9-54C7-40FE-A534-A907D1A99F89}" destId="{4770AA72-0631-4BBF-8755-43CD8B7E4BDF}" srcOrd="5" destOrd="0" presId="urn:microsoft.com/office/officeart/2005/8/layout/default"/>
    <dgm:cxn modelId="{48E425AD-3BF1-421D-824C-CA718E9B54AB}" type="presParOf" srcId="{B709B6E9-54C7-40FE-A534-A907D1A99F89}" destId="{9E1AE055-999E-494E-93C5-9983E0C80F52}" srcOrd="6" destOrd="0" presId="urn:microsoft.com/office/officeart/2005/8/layout/default"/>
    <dgm:cxn modelId="{4DDCA2BB-ED86-4666-8D84-08A7F335B2CF}" type="presParOf" srcId="{B709B6E9-54C7-40FE-A534-A907D1A99F89}" destId="{1B648CE5-6BCB-4341-9437-48C9BA646A50}" srcOrd="7" destOrd="0" presId="urn:microsoft.com/office/officeart/2005/8/layout/default"/>
    <dgm:cxn modelId="{22A7916D-10EA-4E92-B6C4-F4365106255B}" type="presParOf" srcId="{B709B6E9-54C7-40FE-A534-A907D1A99F89}" destId="{D047B12C-086A-4811-BB04-692CAEA2D0F5}" srcOrd="8" destOrd="0" presId="urn:microsoft.com/office/officeart/2005/8/layout/default"/>
    <dgm:cxn modelId="{789DB0E3-0C6B-40BC-BF39-79702F94F1BA}" type="presParOf" srcId="{B709B6E9-54C7-40FE-A534-A907D1A99F89}" destId="{8E234E2D-668B-469C-85B7-ABB2D137360B}" srcOrd="9" destOrd="0" presId="urn:microsoft.com/office/officeart/2005/8/layout/default"/>
    <dgm:cxn modelId="{4C4A16B7-46DC-4F09-8C54-2266E9B1D11F}" type="presParOf" srcId="{B709B6E9-54C7-40FE-A534-A907D1A99F89}" destId="{636247A3-0A91-4E42-8D28-C05CD90CC017}" srcOrd="10" destOrd="0" presId="urn:microsoft.com/office/officeart/2005/8/layout/default"/>
    <dgm:cxn modelId="{8B8FF6F7-B91B-4D75-8F7E-344DF9802711}" type="presParOf" srcId="{B709B6E9-54C7-40FE-A534-A907D1A99F89}" destId="{84B23CFD-F2AC-4235-81CB-27418D5B4CD9}" srcOrd="11" destOrd="0" presId="urn:microsoft.com/office/officeart/2005/8/layout/default"/>
    <dgm:cxn modelId="{70C0A18A-A3FF-451B-BEA3-4A3B90FA8A3E}" type="presParOf" srcId="{B709B6E9-54C7-40FE-A534-A907D1A99F89}" destId="{3B0CCAD0-4F52-4F49-B382-C589C25EA507}" srcOrd="12" destOrd="0" presId="urn:microsoft.com/office/officeart/2005/8/layout/default"/>
    <dgm:cxn modelId="{2BB7E112-A80E-4DFA-B77C-BEB0FF349308}" type="presParOf" srcId="{B709B6E9-54C7-40FE-A534-A907D1A99F89}" destId="{FBC18491-9635-41E5-B781-2E62B95EB430}" srcOrd="13" destOrd="0" presId="urn:microsoft.com/office/officeart/2005/8/layout/default"/>
    <dgm:cxn modelId="{1EB65FE3-7088-43C5-BB97-3B9977F22CEE}" type="presParOf" srcId="{B709B6E9-54C7-40FE-A534-A907D1A99F89}" destId="{0376118B-D69E-4B10-8A0F-4F122A7824B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07CFA-6F2B-41C4-B7B6-DBC515E872B3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8065F9C-2F4D-4EDB-8500-E2DBAB744F4E}">
      <dgm:prSet/>
      <dgm:spPr/>
      <dgm:t>
        <a:bodyPr/>
        <a:lstStyle/>
        <a:p>
          <a:r>
            <a:rPr lang="he-IL" dirty="0"/>
            <a:t>מגישה תביעות ייצוגיות (דרום שרון מזרחי)</a:t>
          </a:r>
        </a:p>
        <a:p>
          <a:r>
            <a:rPr lang="he-IL" dirty="0"/>
            <a:t>ועתירות לבג"ץ</a:t>
          </a:r>
        </a:p>
        <a:p>
          <a:r>
            <a:rPr lang="he-IL" dirty="0"/>
            <a:t>(קדרון)</a:t>
          </a:r>
          <a:endParaRPr lang="en-US" dirty="0"/>
        </a:p>
      </dgm:t>
    </dgm:pt>
    <dgm:pt modelId="{F3C44C16-C506-4957-9FAC-1538088ABE44}" type="parTrans" cxnId="{E0B1EF63-BCD9-40C7-8545-585FED682F9A}">
      <dgm:prSet/>
      <dgm:spPr/>
      <dgm:t>
        <a:bodyPr/>
        <a:lstStyle/>
        <a:p>
          <a:endParaRPr lang="en-US"/>
        </a:p>
      </dgm:t>
    </dgm:pt>
    <dgm:pt modelId="{6068BB26-5232-4747-8CAF-EB990F99FD09}" type="sibTrans" cxnId="{E0B1EF63-BCD9-40C7-8545-585FED682F9A}">
      <dgm:prSet/>
      <dgm:spPr/>
      <dgm:t>
        <a:bodyPr/>
        <a:lstStyle/>
        <a:p>
          <a:endParaRPr lang="en-US"/>
        </a:p>
      </dgm:t>
    </dgm:pt>
    <dgm:pt modelId="{63869FC4-3310-4ACA-8AAB-A803C35F660F}">
      <dgm:prSet/>
      <dgm:spPr/>
      <dgm:t>
        <a:bodyPr/>
        <a:lstStyle/>
        <a:p>
          <a:r>
            <a:rPr lang="he-IL" dirty="0"/>
            <a:t>מנסחת</a:t>
          </a:r>
          <a:r>
            <a:rPr lang="en-US" dirty="0"/>
            <a:t> </a:t>
          </a:r>
          <a:r>
            <a:rPr lang="en-US" dirty="0" err="1"/>
            <a:t>הצעות</a:t>
          </a:r>
          <a:r>
            <a:rPr lang="en-US" dirty="0"/>
            <a:t> </a:t>
          </a:r>
          <a:r>
            <a:rPr lang="en-US" dirty="0" err="1"/>
            <a:t>חוק</a:t>
          </a:r>
          <a:r>
            <a:rPr lang="en-US" dirty="0"/>
            <a:t> </a:t>
          </a:r>
          <a:r>
            <a:rPr lang="en-US" dirty="0" err="1"/>
            <a:t>והצעות</a:t>
          </a:r>
          <a:r>
            <a:rPr lang="en-US" dirty="0"/>
            <a:t> </a:t>
          </a:r>
          <a:r>
            <a:rPr lang="en-US" dirty="0" err="1"/>
            <a:t>לתקנות</a:t>
          </a:r>
          <a:endParaRPr lang="en-US" dirty="0"/>
        </a:p>
      </dgm:t>
    </dgm:pt>
    <dgm:pt modelId="{1B3D5192-CC78-4DCA-A383-7E3E689BD65A}" type="parTrans" cxnId="{A4CBFEFD-C138-406E-8E87-4974E7AD99DA}">
      <dgm:prSet/>
      <dgm:spPr/>
      <dgm:t>
        <a:bodyPr/>
        <a:lstStyle/>
        <a:p>
          <a:endParaRPr lang="en-US"/>
        </a:p>
      </dgm:t>
    </dgm:pt>
    <dgm:pt modelId="{14C4CCCD-D2E6-41F0-8275-61FC522441AE}" type="sibTrans" cxnId="{A4CBFEFD-C138-406E-8E87-4974E7AD99DA}">
      <dgm:prSet/>
      <dgm:spPr/>
      <dgm:t>
        <a:bodyPr/>
        <a:lstStyle/>
        <a:p>
          <a:endParaRPr lang="en-US"/>
        </a:p>
      </dgm:t>
    </dgm:pt>
    <dgm:pt modelId="{DB60301B-1118-4FFA-9BD3-CFEF8B0E18E0}">
      <dgm:prSet/>
      <dgm:spPr/>
      <dgm:t>
        <a:bodyPr/>
        <a:lstStyle/>
        <a:p>
          <a:r>
            <a:rPr lang="he-IL" dirty="0"/>
            <a:t>מעלה את הנושא בתקשורת ובפני מקבלי החלטות</a:t>
          </a:r>
          <a:endParaRPr lang="en-US" dirty="0"/>
        </a:p>
      </dgm:t>
    </dgm:pt>
    <dgm:pt modelId="{931299DF-925A-49D6-BD8C-00A4DFC9DBC9}" type="parTrans" cxnId="{442A73A5-1803-43CD-9645-E9DDA63FABA8}">
      <dgm:prSet/>
      <dgm:spPr/>
      <dgm:t>
        <a:bodyPr/>
        <a:lstStyle/>
        <a:p>
          <a:endParaRPr lang="en-US"/>
        </a:p>
      </dgm:t>
    </dgm:pt>
    <dgm:pt modelId="{8FDC8BA3-D6F6-497A-806E-BBC5DEEBDEF2}" type="sibTrans" cxnId="{442A73A5-1803-43CD-9645-E9DDA63FABA8}">
      <dgm:prSet/>
      <dgm:spPr/>
      <dgm:t>
        <a:bodyPr/>
        <a:lstStyle/>
        <a:p>
          <a:endParaRPr lang="en-US"/>
        </a:p>
      </dgm:t>
    </dgm:pt>
    <dgm:pt modelId="{66FDBA10-2C35-4242-8CD4-EEE2E036EAF8}">
      <dgm:prSet/>
      <dgm:spPr/>
      <dgm:t>
        <a:bodyPr/>
        <a:lstStyle/>
        <a:p>
          <a:pPr rtl="1"/>
          <a:r>
            <a:rPr lang="he-IL" dirty="0"/>
            <a:t>חברה בוועדה  למתן היתרי הזרמה לים ומשקיפה בוועדה למתן צווי הרשאה להזרמה לנחל</a:t>
          </a:r>
          <a:endParaRPr lang="en-US" dirty="0"/>
        </a:p>
      </dgm:t>
    </dgm:pt>
    <dgm:pt modelId="{02ED09CE-BDF5-46F4-9FF1-9354292E922D}" type="parTrans" cxnId="{90035751-5A8F-431E-BD15-CA663E7C5280}">
      <dgm:prSet/>
      <dgm:spPr/>
      <dgm:t>
        <a:bodyPr/>
        <a:lstStyle/>
        <a:p>
          <a:endParaRPr lang="en-US"/>
        </a:p>
      </dgm:t>
    </dgm:pt>
    <dgm:pt modelId="{2DB9174D-47EE-4D67-8A12-0D81E733C2C6}" type="sibTrans" cxnId="{90035751-5A8F-431E-BD15-CA663E7C5280}">
      <dgm:prSet/>
      <dgm:spPr/>
      <dgm:t>
        <a:bodyPr/>
        <a:lstStyle/>
        <a:p>
          <a:endParaRPr lang="en-US"/>
        </a:p>
      </dgm:t>
    </dgm:pt>
    <dgm:pt modelId="{3158CA9E-9640-40FA-9E6E-330E50F979F8}">
      <dgm:prSet/>
      <dgm:spPr/>
      <dgm:t>
        <a:bodyPr/>
        <a:lstStyle/>
        <a:p>
          <a:r>
            <a:rPr lang="en-US" dirty="0" err="1"/>
            <a:t>מתנגדת</a:t>
          </a:r>
          <a:r>
            <a:rPr lang="en-US" dirty="0"/>
            <a:t> </a:t>
          </a:r>
          <a:r>
            <a:rPr lang="en-US" dirty="0" err="1"/>
            <a:t>לתוכניות</a:t>
          </a:r>
          <a:r>
            <a:rPr lang="en-US" dirty="0"/>
            <a:t> </a:t>
          </a:r>
          <a:r>
            <a:rPr lang="en-US" dirty="0" err="1"/>
            <a:t>פוגעניות</a:t>
          </a:r>
          <a:endParaRPr lang="en-US" dirty="0"/>
        </a:p>
      </dgm:t>
    </dgm:pt>
    <dgm:pt modelId="{6D59269C-3D4D-4EF5-AD59-89DB65649625}" type="parTrans" cxnId="{C9DF166F-F34E-4453-9AC9-8FD93AB91B73}">
      <dgm:prSet/>
      <dgm:spPr/>
      <dgm:t>
        <a:bodyPr/>
        <a:lstStyle/>
        <a:p>
          <a:pPr rtl="1"/>
          <a:endParaRPr lang="he-IL"/>
        </a:p>
      </dgm:t>
    </dgm:pt>
    <dgm:pt modelId="{756ACFF9-AFA2-4C22-91D2-E87829F86235}" type="sibTrans" cxnId="{C9DF166F-F34E-4453-9AC9-8FD93AB91B73}">
      <dgm:prSet/>
      <dgm:spPr/>
      <dgm:t>
        <a:bodyPr/>
        <a:lstStyle/>
        <a:p>
          <a:pPr rtl="1"/>
          <a:endParaRPr lang="he-IL"/>
        </a:p>
      </dgm:t>
    </dgm:pt>
    <dgm:pt modelId="{F57B61DA-7ACA-4F8E-848C-6FB692D4FB17}">
      <dgm:prSet/>
      <dgm:spPr/>
      <dgm:t>
        <a:bodyPr/>
        <a:lstStyle/>
        <a:p>
          <a:pPr rtl="1"/>
          <a:r>
            <a:rPr lang="he-IL" dirty="0"/>
            <a:t>מגייסת את הציבור לפעילות</a:t>
          </a:r>
        </a:p>
      </dgm:t>
    </dgm:pt>
    <dgm:pt modelId="{B2247A3E-27D4-443E-9615-850F924A2889}" type="parTrans" cxnId="{D3384E2B-6003-410C-8CF1-058BF7A40623}">
      <dgm:prSet/>
      <dgm:spPr/>
      <dgm:t>
        <a:bodyPr/>
        <a:lstStyle/>
        <a:p>
          <a:pPr rtl="1"/>
          <a:endParaRPr lang="he-IL"/>
        </a:p>
      </dgm:t>
    </dgm:pt>
    <dgm:pt modelId="{EC11C07E-115E-4111-8F62-5D16ADF426E7}" type="sibTrans" cxnId="{D3384E2B-6003-410C-8CF1-058BF7A40623}">
      <dgm:prSet/>
      <dgm:spPr/>
      <dgm:t>
        <a:bodyPr/>
        <a:lstStyle/>
        <a:p>
          <a:pPr rtl="1"/>
          <a:endParaRPr lang="he-IL"/>
        </a:p>
      </dgm:t>
    </dgm:pt>
    <dgm:pt modelId="{A4BA3615-B508-4D95-ADD4-A5B8D479CFBB}" type="pres">
      <dgm:prSet presAssocID="{86B07CFA-6F2B-41C4-B7B6-DBC515E872B3}" presName="diagram" presStyleCnt="0">
        <dgm:presLayoutVars>
          <dgm:dir/>
          <dgm:resizeHandles val="exact"/>
        </dgm:presLayoutVars>
      </dgm:prSet>
      <dgm:spPr/>
    </dgm:pt>
    <dgm:pt modelId="{1FB67146-21DC-4D8B-8690-AD27D6AC4226}" type="pres">
      <dgm:prSet presAssocID="{D8065F9C-2F4D-4EDB-8500-E2DBAB744F4E}" presName="node" presStyleLbl="node1" presStyleIdx="0" presStyleCnt="6">
        <dgm:presLayoutVars>
          <dgm:bulletEnabled val="1"/>
        </dgm:presLayoutVars>
      </dgm:prSet>
      <dgm:spPr/>
    </dgm:pt>
    <dgm:pt modelId="{A56D35E2-47CA-4CFE-89C7-B169845CD7C6}" type="pres">
      <dgm:prSet presAssocID="{6068BB26-5232-4747-8CAF-EB990F99FD09}" presName="sibTrans" presStyleCnt="0"/>
      <dgm:spPr/>
    </dgm:pt>
    <dgm:pt modelId="{F1FE07F3-DAEA-43AF-B66D-041CFAF84F96}" type="pres">
      <dgm:prSet presAssocID="{63869FC4-3310-4ACA-8AAB-A803C35F660F}" presName="node" presStyleLbl="node1" presStyleIdx="1" presStyleCnt="6">
        <dgm:presLayoutVars>
          <dgm:bulletEnabled val="1"/>
        </dgm:presLayoutVars>
      </dgm:prSet>
      <dgm:spPr/>
    </dgm:pt>
    <dgm:pt modelId="{C9E4F913-5BD2-41F9-9CA5-463FF8758925}" type="pres">
      <dgm:prSet presAssocID="{14C4CCCD-D2E6-41F0-8275-61FC522441AE}" presName="sibTrans" presStyleCnt="0"/>
      <dgm:spPr/>
    </dgm:pt>
    <dgm:pt modelId="{FF48FD70-094A-4E15-8DB2-9C42D1E0B361}" type="pres">
      <dgm:prSet presAssocID="{3158CA9E-9640-40FA-9E6E-330E50F979F8}" presName="node" presStyleLbl="node1" presStyleIdx="2" presStyleCnt="6">
        <dgm:presLayoutVars>
          <dgm:bulletEnabled val="1"/>
        </dgm:presLayoutVars>
      </dgm:prSet>
      <dgm:spPr/>
    </dgm:pt>
    <dgm:pt modelId="{F28B604B-CD48-4E30-9ADB-F3D4E14C1105}" type="pres">
      <dgm:prSet presAssocID="{756ACFF9-AFA2-4C22-91D2-E87829F86235}" presName="sibTrans" presStyleCnt="0"/>
      <dgm:spPr/>
    </dgm:pt>
    <dgm:pt modelId="{DD649582-CB8F-4217-BC52-0EC654E50367}" type="pres">
      <dgm:prSet presAssocID="{DB60301B-1118-4FFA-9BD3-CFEF8B0E18E0}" presName="node" presStyleLbl="node1" presStyleIdx="3" presStyleCnt="6">
        <dgm:presLayoutVars>
          <dgm:bulletEnabled val="1"/>
        </dgm:presLayoutVars>
      </dgm:prSet>
      <dgm:spPr/>
    </dgm:pt>
    <dgm:pt modelId="{18BFF6A9-64A9-48DA-B134-38AEF051E451}" type="pres">
      <dgm:prSet presAssocID="{8FDC8BA3-D6F6-497A-806E-BBC5DEEBDEF2}" presName="sibTrans" presStyleCnt="0"/>
      <dgm:spPr/>
    </dgm:pt>
    <dgm:pt modelId="{AC1DCDBE-AA3C-4DE8-BA70-5D2576E825B3}" type="pres">
      <dgm:prSet presAssocID="{F57B61DA-7ACA-4F8E-848C-6FB692D4FB17}" presName="node" presStyleLbl="node1" presStyleIdx="4" presStyleCnt="6">
        <dgm:presLayoutVars>
          <dgm:bulletEnabled val="1"/>
        </dgm:presLayoutVars>
      </dgm:prSet>
      <dgm:spPr/>
    </dgm:pt>
    <dgm:pt modelId="{8D8E1FE3-65A5-431A-8D79-F4F77D1AD31E}" type="pres">
      <dgm:prSet presAssocID="{EC11C07E-115E-4111-8F62-5D16ADF426E7}" presName="sibTrans" presStyleCnt="0"/>
      <dgm:spPr/>
    </dgm:pt>
    <dgm:pt modelId="{69FC68A7-579B-45C4-AF9D-2C403825D446}" type="pres">
      <dgm:prSet presAssocID="{66FDBA10-2C35-4242-8CD4-EEE2E036EAF8}" presName="node" presStyleLbl="node1" presStyleIdx="5" presStyleCnt="6">
        <dgm:presLayoutVars>
          <dgm:bulletEnabled val="1"/>
        </dgm:presLayoutVars>
      </dgm:prSet>
      <dgm:spPr/>
    </dgm:pt>
  </dgm:ptLst>
  <dgm:cxnLst>
    <dgm:cxn modelId="{CDDCFA03-5577-4675-AA1A-228046DB103D}" type="presOf" srcId="{66FDBA10-2C35-4242-8CD4-EEE2E036EAF8}" destId="{69FC68A7-579B-45C4-AF9D-2C403825D446}" srcOrd="0" destOrd="0" presId="urn:microsoft.com/office/officeart/2005/8/layout/default"/>
    <dgm:cxn modelId="{D3384E2B-6003-410C-8CF1-058BF7A40623}" srcId="{86B07CFA-6F2B-41C4-B7B6-DBC515E872B3}" destId="{F57B61DA-7ACA-4F8E-848C-6FB692D4FB17}" srcOrd="4" destOrd="0" parTransId="{B2247A3E-27D4-443E-9615-850F924A2889}" sibTransId="{EC11C07E-115E-4111-8F62-5D16ADF426E7}"/>
    <dgm:cxn modelId="{CF59B33F-D4B5-4037-8635-B5DC0058E2E5}" type="presOf" srcId="{DB60301B-1118-4FFA-9BD3-CFEF8B0E18E0}" destId="{DD649582-CB8F-4217-BC52-0EC654E50367}" srcOrd="0" destOrd="0" presId="urn:microsoft.com/office/officeart/2005/8/layout/default"/>
    <dgm:cxn modelId="{E0B1EF63-BCD9-40C7-8545-585FED682F9A}" srcId="{86B07CFA-6F2B-41C4-B7B6-DBC515E872B3}" destId="{D8065F9C-2F4D-4EDB-8500-E2DBAB744F4E}" srcOrd="0" destOrd="0" parTransId="{F3C44C16-C506-4957-9FAC-1538088ABE44}" sibTransId="{6068BB26-5232-4747-8CAF-EB990F99FD09}"/>
    <dgm:cxn modelId="{C9DF166F-F34E-4453-9AC9-8FD93AB91B73}" srcId="{86B07CFA-6F2B-41C4-B7B6-DBC515E872B3}" destId="{3158CA9E-9640-40FA-9E6E-330E50F979F8}" srcOrd="2" destOrd="0" parTransId="{6D59269C-3D4D-4EF5-AD59-89DB65649625}" sibTransId="{756ACFF9-AFA2-4C22-91D2-E87829F86235}"/>
    <dgm:cxn modelId="{90035751-5A8F-431E-BD15-CA663E7C5280}" srcId="{86B07CFA-6F2B-41C4-B7B6-DBC515E872B3}" destId="{66FDBA10-2C35-4242-8CD4-EEE2E036EAF8}" srcOrd="5" destOrd="0" parTransId="{02ED09CE-BDF5-46F4-9FF1-9354292E922D}" sibTransId="{2DB9174D-47EE-4D67-8A12-0D81E733C2C6}"/>
    <dgm:cxn modelId="{4908A275-F6E1-430F-9A5D-F37F40040317}" type="presOf" srcId="{63869FC4-3310-4ACA-8AAB-A803C35F660F}" destId="{F1FE07F3-DAEA-43AF-B66D-041CFAF84F96}" srcOrd="0" destOrd="0" presId="urn:microsoft.com/office/officeart/2005/8/layout/default"/>
    <dgm:cxn modelId="{417AD07A-055D-4065-8B73-2380169262E2}" type="presOf" srcId="{86B07CFA-6F2B-41C4-B7B6-DBC515E872B3}" destId="{A4BA3615-B508-4D95-ADD4-A5B8D479CFBB}" srcOrd="0" destOrd="0" presId="urn:microsoft.com/office/officeart/2005/8/layout/default"/>
    <dgm:cxn modelId="{4A708E85-8A0E-46CE-A4AE-FE3028E6C9DE}" type="presOf" srcId="{3158CA9E-9640-40FA-9E6E-330E50F979F8}" destId="{FF48FD70-094A-4E15-8DB2-9C42D1E0B361}" srcOrd="0" destOrd="0" presId="urn:microsoft.com/office/officeart/2005/8/layout/default"/>
    <dgm:cxn modelId="{1EF4D589-2650-415F-9D72-8F45CB299352}" type="presOf" srcId="{D8065F9C-2F4D-4EDB-8500-E2DBAB744F4E}" destId="{1FB67146-21DC-4D8B-8690-AD27D6AC4226}" srcOrd="0" destOrd="0" presId="urn:microsoft.com/office/officeart/2005/8/layout/default"/>
    <dgm:cxn modelId="{442A73A5-1803-43CD-9645-E9DDA63FABA8}" srcId="{86B07CFA-6F2B-41C4-B7B6-DBC515E872B3}" destId="{DB60301B-1118-4FFA-9BD3-CFEF8B0E18E0}" srcOrd="3" destOrd="0" parTransId="{931299DF-925A-49D6-BD8C-00A4DFC9DBC9}" sibTransId="{8FDC8BA3-D6F6-497A-806E-BBC5DEEBDEF2}"/>
    <dgm:cxn modelId="{69E9E2ED-75C6-4950-8284-A66F9DBB6712}" type="presOf" srcId="{F57B61DA-7ACA-4F8E-848C-6FB692D4FB17}" destId="{AC1DCDBE-AA3C-4DE8-BA70-5D2576E825B3}" srcOrd="0" destOrd="0" presId="urn:microsoft.com/office/officeart/2005/8/layout/default"/>
    <dgm:cxn modelId="{A4CBFEFD-C138-406E-8E87-4974E7AD99DA}" srcId="{86B07CFA-6F2B-41C4-B7B6-DBC515E872B3}" destId="{63869FC4-3310-4ACA-8AAB-A803C35F660F}" srcOrd="1" destOrd="0" parTransId="{1B3D5192-CC78-4DCA-A383-7E3E689BD65A}" sibTransId="{14C4CCCD-D2E6-41F0-8275-61FC522441AE}"/>
    <dgm:cxn modelId="{D42539B7-1066-4862-A907-E2F50828661C}" type="presParOf" srcId="{A4BA3615-B508-4D95-ADD4-A5B8D479CFBB}" destId="{1FB67146-21DC-4D8B-8690-AD27D6AC4226}" srcOrd="0" destOrd="0" presId="urn:microsoft.com/office/officeart/2005/8/layout/default"/>
    <dgm:cxn modelId="{9E303EC4-D0FA-4CD6-97F3-E35388424F7B}" type="presParOf" srcId="{A4BA3615-B508-4D95-ADD4-A5B8D479CFBB}" destId="{A56D35E2-47CA-4CFE-89C7-B169845CD7C6}" srcOrd="1" destOrd="0" presId="urn:microsoft.com/office/officeart/2005/8/layout/default"/>
    <dgm:cxn modelId="{C9B1CB63-1AFC-44E2-B2F2-953494B80864}" type="presParOf" srcId="{A4BA3615-B508-4D95-ADD4-A5B8D479CFBB}" destId="{F1FE07F3-DAEA-43AF-B66D-041CFAF84F96}" srcOrd="2" destOrd="0" presId="urn:microsoft.com/office/officeart/2005/8/layout/default"/>
    <dgm:cxn modelId="{DC86E22D-314B-48FC-87AA-035D0EBB14C3}" type="presParOf" srcId="{A4BA3615-B508-4D95-ADD4-A5B8D479CFBB}" destId="{C9E4F913-5BD2-41F9-9CA5-463FF8758925}" srcOrd="3" destOrd="0" presId="urn:microsoft.com/office/officeart/2005/8/layout/default"/>
    <dgm:cxn modelId="{233E63E3-7F14-426A-9CD4-E6F148FF290F}" type="presParOf" srcId="{A4BA3615-B508-4D95-ADD4-A5B8D479CFBB}" destId="{FF48FD70-094A-4E15-8DB2-9C42D1E0B361}" srcOrd="4" destOrd="0" presId="urn:microsoft.com/office/officeart/2005/8/layout/default"/>
    <dgm:cxn modelId="{B9BFFA8A-FD12-4133-B822-BBF8585FC2D6}" type="presParOf" srcId="{A4BA3615-B508-4D95-ADD4-A5B8D479CFBB}" destId="{F28B604B-CD48-4E30-9ADB-F3D4E14C1105}" srcOrd="5" destOrd="0" presId="urn:microsoft.com/office/officeart/2005/8/layout/default"/>
    <dgm:cxn modelId="{1CFF448B-5AB5-4551-913B-A2AA48B03824}" type="presParOf" srcId="{A4BA3615-B508-4D95-ADD4-A5B8D479CFBB}" destId="{DD649582-CB8F-4217-BC52-0EC654E50367}" srcOrd="6" destOrd="0" presId="urn:microsoft.com/office/officeart/2005/8/layout/default"/>
    <dgm:cxn modelId="{245116A0-97F7-46F5-91CF-44EEF16FF612}" type="presParOf" srcId="{A4BA3615-B508-4D95-ADD4-A5B8D479CFBB}" destId="{18BFF6A9-64A9-48DA-B134-38AEF051E451}" srcOrd="7" destOrd="0" presId="urn:microsoft.com/office/officeart/2005/8/layout/default"/>
    <dgm:cxn modelId="{49026C96-0D4A-405A-AC84-5DAA8678F3BE}" type="presParOf" srcId="{A4BA3615-B508-4D95-ADD4-A5B8D479CFBB}" destId="{AC1DCDBE-AA3C-4DE8-BA70-5D2576E825B3}" srcOrd="8" destOrd="0" presId="urn:microsoft.com/office/officeart/2005/8/layout/default"/>
    <dgm:cxn modelId="{FACCE961-77FA-45AC-B908-304484E6F57A}" type="presParOf" srcId="{A4BA3615-B508-4D95-ADD4-A5B8D479CFBB}" destId="{8D8E1FE3-65A5-431A-8D79-F4F77D1AD31E}" srcOrd="9" destOrd="0" presId="urn:microsoft.com/office/officeart/2005/8/layout/default"/>
    <dgm:cxn modelId="{CBC84261-1890-4217-8ECD-C54392EB1373}" type="presParOf" srcId="{A4BA3615-B508-4D95-ADD4-A5B8D479CFBB}" destId="{69FC68A7-579B-45C4-AF9D-2C403825D44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94BA63-0F21-4A03-BF00-DBB2BEA45A06}" type="doc">
      <dgm:prSet loTypeId="urn:microsoft.com/office/officeart/2005/8/layout/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E0F01B-E472-4220-828E-49DBD87B3CE7}">
      <dgm:prSet/>
      <dgm:spPr/>
      <dgm:t>
        <a:bodyPr/>
        <a:lstStyle/>
        <a:p>
          <a:r>
            <a:rPr lang="en-US" dirty="0" err="1"/>
            <a:t>להגביר</a:t>
          </a:r>
          <a:r>
            <a:rPr lang="en-US" dirty="0"/>
            <a:t> </a:t>
          </a:r>
          <a:r>
            <a:rPr lang="en-US" dirty="0" err="1"/>
            <a:t>את</a:t>
          </a:r>
          <a:r>
            <a:rPr lang="en-US" dirty="0"/>
            <a:t> </a:t>
          </a:r>
          <a:r>
            <a:rPr lang="en-US" dirty="0" err="1"/>
            <a:t>הלחץ</a:t>
          </a:r>
          <a:r>
            <a:rPr lang="en-US" dirty="0"/>
            <a:t> </a:t>
          </a:r>
          <a:r>
            <a:rPr lang="en-US" dirty="0" err="1"/>
            <a:t>על</a:t>
          </a:r>
          <a:r>
            <a:rPr lang="en-US" dirty="0"/>
            <a:t> </a:t>
          </a:r>
          <a:r>
            <a:rPr lang="en-US" dirty="0" err="1"/>
            <a:t>מקבלי</a:t>
          </a:r>
          <a:r>
            <a:rPr lang="en-US" dirty="0"/>
            <a:t> </a:t>
          </a:r>
          <a:r>
            <a:rPr lang="en-US" dirty="0" err="1"/>
            <a:t>החלטות</a:t>
          </a:r>
          <a:r>
            <a:rPr lang="en-US" dirty="0"/>
            <a:t> </a:t>
          </a:r>
          <a:r>
            <a:rPr lang="en-US" dirty="0" err="1"/>
            <a:t>כך</a:t>
          </a:r>
          <a:r>
            <a:rPr lang="en-US" dirty="0"/>
            <a:t> </a:t>
          </a:r>
          <a:r>
            <a:rPr lang="en-US" dirty="0" err="1"/>
            <a:t>שיבינו</a:t>
          </a:r>
          <a:r>
            <a:rPr lang="en-US" dirty="0"/>
            <a:t> </a:t>
          </a:r>
          <a:r>
            <a:rPr lang="en-US" dirty="0" err="1"/>
            <a:t>שהציבור</a:t>
          </a:r>
          <a:r>
            <a:rPr lang="en-US" dirty="0"/>
            <a:t> </a:t>
          </a:r>
          <a:r>
            <a:rPr lang="he-IL" dirty="0"/>
            <a:t>זקוק ל</a:t>
          </a:r>
          <a:r>
            <a:rPr lang="en-US" dirty="0" err="1"/>
            <a:t>נחלים</a:t>
          </a:r>
          <a:r>
            <a:rPr lang="en-US" dirty="0"/>
            <a:t> </a:t>
          </a:r>
          <a:r>
            <a:rPr lang="en-US" dirty="0" err="1"/>
            <a:t>נקיים</a:t>
          </a:r>
          <a:endParaRPr lang="en-US" dirty="0"/>
        </a:p>
      </dgm:t>
    </dgm:pt>
    <dgm:pt modelId="{D2F8D39C-20C6-45AE-BD7B-86CBD158692A}" type="parTrans" cxnId="{B98A2698-DDB6-4824-B9C0-92AA85709DCB}">
      <dgm:prSet/>
      <dgm:spPr/>
      <dgm:t>
        <a:bodyPr/>
        <a:lstStyle/>
        <a:p>
          <a:endParaRPr lang="en-US"/>
        </a:p>
      </dgm:t>
    </dgm:pt>
    <dgm:pt modelId="{00287D11-46C7-48F4-9CEF-160A97B8877A}" type="sibTrans" cxnId="{B98A2698-DDB6-4824-B9C0-92AA85709DCB}">
      <dgm:prSet/>
      <dgm:spPr/>
      <dgm:t>
        <a:bodyPr/>
        <a:lstStyle/>
        <a:p>
          <a:endParaRPr lang="en-US"/>
        </a:p>
      </dgm:t>
    </dgm:pt>
    <dgm:pt modelId="{C39DCF6F-36BA-47D1-8B21-79900C3B8F5B}">
      <dgm:prSet/>
      <dgm:spPr/>
      <dgm:t>
        <a:bodyPr/>
        <a:lstStyle/>
        <a:p>
          <a:r>
            <a:rPr lang="he-IL"/>
            <a:t>לדווח למוקד הסביבה 6911*</a:t>
          </a:r>
          <a:endParaRPr lang="en-US"/>
        </a:p>
      </dgm:t>
    </dgm:pt>
    <dgm:pt modelId="{A5FCA391-EEFB-4DEE-8310-13223987D2AF}" type="parTrans" cxnId="{DD97D31D-5E83-40AE-A168-FA48829DB15E}">
      <dgm:prSet/>
      <dgm:spPr/>
      <dgm:t>
        <a:bodyPr/>
        <a:lstStyle/>
        <a:p>
          <a:endParaRPr lang="en-US"/>
        </a:p>
      </dgm:t>
    </dgm:pt>
    <dgm:pt modelId="{00C9CEDB-3D67-49C6-B46F-687A9E114090}" type="sibTrans" cxnId="{DD97D31D-5E83-40AE-A168-FA48829DB15E}">
      <dgm:prSet/>
      <dgm:spPr/>
      <dgm:t>
        <a:bodyPr/>
        <a:lstStyle/>
        <a:p>
          <a:endParaRPr lang="en-US"/>
        </a:p>
      </dgm:t>
    </dgm:pt>
    <dgm:pt modelId="{32CE0FEF-71C0-477C-AB38-33323496E7B3}">
      <dgm:prSet/>
      <dgm:spPr/>
      <dgm:t>
        <a:bodyPr/>
        <a:lstStyle/>
        <a:p>
          <a:r>
            <a:rPr lang="he-IL" dirty="0"/>
            <a:t>להצטרף לפעילות של עמותות סביבתיות</a:t>
          </a:r>
          <a:endParaRPr lang="en-US" dirty="0"/>
        </a:p>
      </dgm:t>
    </dgm:pt>
    <dgm:pt modelId="{0A552817-6A4B-4A7F-BC9C-567C5327DFA5}" type="parTrans" cxnId="{505AF38C-EA8A-45F9-B3FF-F63B60D8C35B}">
      <dgm:prSet/>
      <dgm:spPr/>
      <dgm:t>
        <a:bodyPr/>
        <a:lstStyle/>
        <a:p>
          <a:endParaRPr lang="en-US"/>
        </a:p>
      </dgm:t>
    </dgm:pt>
    <dgm:pt modelId="{B70B44C8-966A-4925-985A-37875D54A428}" type="sibTrans" cxnId="{505AF38C-EA8A-45F9-B3FF-F63B60D8C35B}">
      <dgm:prSet/>
      <dgm:spPr/>
      <dgm:t>
        <a:bodyPr/>
        <a:lstStyle/>
        <a:p>
          <a:endParaRPr lang="en-US"/>
        </a:p>
      </dgm:t>
    </dgm:pt>
    <dgm:pt modelId="{53761C7D-D175-46F7-80AC-5F09AD539CA5}">
      <dgm:prSet/>
      <dgm:spPr/>
      <dgm:t>
        <a:bodyPr/>
        <a:lstStyle/>
        <a:p>
          <a:pPr rtl="1"/>
          <a:r>
            <a:rPr lang="he-IL" dirty="0"/>
            <a:t>לא להשאיר פסולת על גדות הנחלים - כי בסוף הכול מגיע לים!</a:t>
          </a:r>
        </a:p>
      </dgm:t>
    </dgm:pt>
    <dgm:pt modelId="{1661C545-6FFB-4BC2-8924-FDFE5B8ECC52}" type="parTrans" cxnId="{2C44A2E4-AFE6-42AE-BF64-B422DE963710}">
      <dgm:prSet/>
      <dgm:spPr/>
      <dgm:t>
        <a:bodyPr/>
        <a:lstStyle/>
        <a:p>
          <a:pPr rtl="1"/>
          <a:endParaRPr lang="he-IL"/>
        </a:p>
      </dgm:t>
    </dgm:pt>
    <dgm:pt modelId="{DBD56599-6C56-43E7-BC27-A06CC587E5FC}" type="sibTrans" cxnId="{2C44A2E4-AFE6-42AE-BF64-B422DE963710}">
      <dgm:prSet/>
      <dgm:spPr/>
      <dgm:t>
        <a:bodyPr/>
        <a:lstStyle/>
        <a:p>
          <a:pPr rtl="1"/>
          <a:endParaRPr lang="he-IL"/>
        </a:p>
      </dgm:t>
    </dgm:pt>
    <dgm:pt modelId="{F2B13003-164A-4D6D-8F73-1557C5FA3B16}" type="pres">
      <dgm:prSet presAssocID="{5294BA63-0F21-4A03-BF00-DBB2BEA45A06}" presName="diagram" presStyleCnt="0">
        <dgm:presLayoutVars>
          <dgm:dir/>
          <dgm:resizeHandles val="exact"/>
        </dgm:presLayoutVars>
      </dgm:prSet>
      <dgm:spPr/>
    </dgm:pt>
    <dgm:pt modelId="{B265EC73-61EE-4E3D-AB38-8CDDBB1DCD3C}" type="pres">
      <dgm:prSet presAssocID="{55E0F01B-E472-4220-828E-49DBD87B3CE7}" presName="node" presStyleLbl="node1" presStyleIdx="0" presStyleCnt="4" custScaleX="132130">
        <dgm:presLayoutVars>
          <dgm:bulletEnabled val="1"/>
        </dgm:presLayoutVars>
      </dgm:prSet>
      <dgm:spPr/>
    </dgm:pt>
    <dgm:pt modelId="{A0034D61-DFAE-4997-8DA2-9B2A8719D4FA}" type="pres">
      <dgm:prSet presAssocID="{00287D11-46C7-48F4-9CEF-160A97B8877A}" presName="sibTrans" presStyleLbl="sibTrans2D1" presStyleIdx="0" presStyleCnt="3"/>
      <dgm:spPr>
        <a:prstGeom prst="leftArrow">
          <a:avLst/>
        </a:prstGeom>
      </dgm:spPr>
    </dgm:pt>
    <dgm:pt modelId="{6A8F0B84-04FC-4141-803E-DBAE6529B76F}" type="pres">
      <dgm:prSet presAssocID="{00287D11-46C7-48F4-9CEF-160A97B8877A}" presName="connectorText" presStyleLbl="sibTrans2D1" presStyleIdx="0" presStyleCnt="3"/>
      <dgm:spPr/>
    </dgm:pt>
    <dgm:pt modelId="{E8355EF2-BF4F-4815-9052-542E2508F7F6}" type="pres">
      <dgm:prSet presAssocID="{C39DCF6F-36BA-47D1-8B21-79900C3B8F5B}" presName="node" presStyleLbl="node1" presStyleIdx="1" presStyleCnt="4" custLinFactNeighborX="24177" custLinFactNeighborY="-1990">
        <dgm:presLayoutVars>
          <dgm:bulletEnabled val="1"/>
        </dgm:presLayoutVars>
      </dgm:prSet>
      <dgm:spPr/>
    </dgm:pt>
    <dgm:pt modelId="{EC8D5DAF-0593-4595-B2A3-BCB2261064A1}" type="pres">
      <dgm:prSet presAssocID="{00C9CEDB-3D67-49C6-B46F-687A9E114090}" presName="sibTrans" presStyleLbl="sibTrans2D1" presStyleIdx="1" presStyleCnt="3"/>
      <dgm:spPr/>
    </dgm:pt>
    <dgm:pt modelId="{D14DCA83-25DB-438B-AECA-AD0378741A4E}" type="pres">
      <dgm:prSet presAssocID="{00C9CEDB-3D67-49C6-B46F-687A9E114090}" presName="connectorText" presStyleLbl="sibTrans2D1" presStyleIdx="1" presStyleCnt="3"/>
      <dgm:spPr/>
    </dgm:pt>
    <dgm:pt modelId="{5B36937F-1379-4B5A-9102-AFE81543CBE7}" type="pres">
      <dgm:prSet presAssocID="{32CE0FEF-71C0-477C-AB38-33323496E7B3}" presName="node" presStyleLbl="node1" presStyleIdx="2" presStyleCnt="4">
        <dgm:presLayoutVars>
          <dgm:bulletEnabled val="1"/>
        </dgm:presLayoutVars>
      </dgm:prSet>
      <dgm:spPr/>
    </dgm:pt>
    <dgm:pt modelId="{E1861232-B89D-4A62-924D-50EA9A91ACFF}" type="pres">
      <dgm:prSet presAssocID="{B70B44C8-966A-4925-985A-37875D54A428}" presName="sibTrans" presStyleLbl="sibTrans2D1" presStyleIdx="2" presStyleCnt="3"/>
      <dgm:spPr/>
    </dgm:pt>
    <dgm:pt modelId="{A0B4782B-9B43-45DC-874E-35A1D7B9E5ED}" type="pres">
      <dgm:prSet presAssocID="{B70B44C8-966A-4925-985A-37875D54A428}" presName="connectorText" presStyleLbl="sibTrans2D1" presStyleIdx="2" presStyleCnt="3"/>
      <dgm:spPr/>
    </dgm:pt>
    <dgm:pt modelId="{32487640-2672-49F6-82D4-F750DAA2B1DC}" type="pres">
      <dgm:prSet presAssocID="{53761C7D-D175-46F7-80AC-5F09AD539CA5}" presName="node" presStyleLbl="node1" presStyleIdx="3" presStyleCnt="4" custScaleX="132071" custLinFactNeighborX="1679">
        <dgm:presLayoutVars>
          <dgm:bulletEnabled val="1"/>
        </dgm:presLayoutVars>
      </dgm:prSet>
      <dgm:spPr/>
    </dgm:pt>
  </dgm:ptLst>
  <dgm:cxnLst>
    <dgm:cxn modelId="{DD97D31D-5E83-40AE-A168-FA48829DB15E}" srcId="{5294BA63-0F21-4A03-BF00-DBB2BEA45A06}" destId="{C39DCF6F-36BA-47D1-8B21-79900C3B8F5B}" srcOrd="1" destOrd="0" parTransId="{A5FCA391-EEFB-4DEE-8310-13223987D2AF}" sibTransId="{00C9CEDB-3D67-49C6-B46F-687A9E114090}"/>
    <dgm:cxn modelId="{FACCE62C-72A3-4EB8-B58A-C891DF11E403}" type="presOf" srcId="{00C9CEDB-3D67-49C6-B46F-687A9E114090}" destId="{EC8D5DAF-0593-4595-B2A3-BCB2261064A1}" srcOrd="0" destOrd="0" presId="urn:microsoft.com/office/officeart/2005/8/layout/process5"/>
    <dgm:cxn modelId="{6E341847-BFEA-4DB7-88C3-C432DDADF365}" type="presOf" srcId="{00287D11-46C7-48F4-9CEF-160A97B8877A}" destId="{A0034D61-DFAE-4997-8DA2-9B2A8719D4FA}" srcOrd="0" destOrd="0" presId="urn:microsoft.com/office/officeart/2005/8/layout/process5"/>
    <dgm:cxn modelId="{8F93708A-D4A7-4F20-84F7-D401B73DB602}" type="presOf" srcId="{53761C7D-D175-46F7-80AC-5F09AD539CA5}" destId="{32487640-2672-49F6-82D4-F750DAA2B1DC}" srcOrd="0" destOrd="0" presId="urn:microsoft.com/office/officeart/2005/8/layout/process5"/>
    <dgm:cxn modelId="{505AF38C-EA8A-45F9-B3FF-F63B60D8C35B}" srcId="{5294BA63-0F21-4A03-BF00-DBB2BEA45A06}" destId="{32CE0FEF-71C0-477C-AB38-33323496E7B3}" srcOrd="2" destOrd="0" parTransId="{0A552817-6A4B-4A7F-BC9C-567C5327DFA5}" sibTransId="{B70B44C8-966A-4925-985A-37875D54A428}"/>
    <dgm:cxn modelId="{9DCB5C94-816F-4B06-A50C-051E0AC7A4A2}" type="presOf" srcId="{55E0F01B-E472-4220-828E-49DBD87B3CE7}" destId="{B265EC73-61EE-4E3D-AB38-8CDDBB1DCD3C}" srcOrd="0" destOrd="0" presId="urn:microsoft.com/office/officeart/2005/8/layout/process5"/>
    <dgm:cxn modelId="{1CB3A995-9D3B-478D-BB75-A921AE36AEC5}" type="presOf" srcId="{B70B44C8-966A-4925-985A-37875D54A428}" destId="{E1861232-B89D-4A62-924D-50EA9A91ACFF}" srcOrd="0" destOrd="0" presId="urn:microsoft.com/office/officeart/2005/8/layout/process5"/>
    <dgm:cxn modelId="{B98A2698-DDB6-4824-B9C0-92AA85709DCB}" srcId="{5294BA63-0F21-4A03-BF00-DBB2BEA45A06}" destId="{55E0F01B-E472-4220-828E-49DBD87B3CE7}" srcOrd="0" destOrd="0" parTransId="{D2F8D39C-20C6-45AE-BD7B-86CBD158692A}" sibTransId="{00287D11-46C7-48F4-9CEF-160A97B8877A}"/>
    <dgm:cxn modelId="{B3308BC9-EBDF-4408-9FFD-83056B3392E1}" type="presOf" srcId="{5294BA63-0F21-4A03-BF00-DBB2BEA45A06}" destId="{F2B13003-164A-4D6D-8F73-1557C5FA3B16}" srcOrd="0" destOrd="0" presId="urn:microsoft.com/office/officeart/2005/8/layout/process5"/>
    <dgm:cxn modelId="{4F530ECD-26EB-453C-9686-DC5F035D10D4}" type="presOf" srcId="{B70B44C8-966A-4925-985A-37875D54A428}" destId="{A0B4782B-9B43-45DC-874E-35A1D7B9E5ED}" srcOrd="1" destOrd="0" presId="urn:microsoft.com/office/officeart/2005/8/layout/process5"/>
    <dgm:cxn modelId="{72E017DB-8399-4967-937B-4A8F9D5BDB8C}" type="presOf" srcId="{32CE0FEF-71C0-477C-AB38-33323496E7B3}" destId="{5B36937F-1379-4B5A-9102-AFE81543CBE7}" srcOrd="0" destOrd="0" presId="urn:microsoft.com/office/officeart/2005/8/layout/process5"/>
    <dgm:cxn modelId="{2C44A2E4-AFE6-42AE-BF64-B422DE963710}" srcId="{5294BA63-0F21-4A03-BF00-DBB2BEA45A06}" destId="{53761C7D-D175-46F7-80AC-5F09AD539CA5}" srcOrd="3" destOrd="0" parTransId="{1661C545-6FFB-4BC2-8924-FDFE5B8ECC52}" sibTransId="{DBD56599-6C56-43E7-BC27-A06CC587E5FC}"/>
    <dgm:cxn modelId="{68698BEB-B01C-4CE1-B636-85328CB8B020}" type="presOf" srcId="{C39DCF6F-36BA-47D1-8B21-79900C3B8F5B}" destId="{E8355EF2-BF4F-4815-9052-542E2508F7F6}" srcOrd="0" destOrd="0" presId="urn:microsoft.com/office/officeart/2005/8/layout/process5"/>
    <dgm:cxn modelId="{857FFAEC-9B35-4794-A74A-8945D0A5F514}" type="presOf" srcId="{00C9CEDB-3D67-49C6-B46F-687A9E114090}" destId="{D14DCA83-25DB-438B-AECA-AD0378741A4E}" srcOrd="1" destOrd="0" presId="urn:microsoft.com/office/officeart/2005/8/layout/process5"/>
    <dgm:cxn modelId="{3BB528FF-9C51-46B5-A972-B9CB2C33A6D3}" type="presOf" srcId="{00287D11-46C7-48F4-9CEF-160A97B8877A}" destId="{6A8F0B84-04FC-4141-803E-DBAE6529B76F}" srcOrd="1" destOrd="0" presId="urn:microsoft.com/office/officeart/2005/8/layout/process5"/>
    <dgm:cxn modelId="{5DBF2A75-3773-4F18-9F0A-333BC628C055}" type="presParOf" srcId="{F2B13003-164A-4D6D-8F73-1557C5FA3B16}" destId="{B265EC73-61EE-4E3D-AB38-8CDDBB1DCD3C}" srcOrd="0" destOrd="0" presId="urn:microsoft.com/office/officeart/2005/8/layout/process5"/>
    <dgm:cxn modelId="{27DB6ED3-A63C-444B-B2FD-A5571FA2E3DF}" type="presParOf" srcId="{F2B13003-164A-4D6D-8F73-1557C5FA3B16}" destId="{A0034D61-DFAE-4997-8DA2-9B2A8719D4FA}" srcOrd="1" destOrd="0" presId="urn:microsoft.com/office/officeart/2005/8/layout/process5"/>
    <dgm:cxn modelId="{FEDE37F6-CEEF-46C6-9A1E-5EC6CD9A2F61}" type="presParOf" srcId="{A0034D61-DFAE-4997-8DA2-9B2A8719D4FA}" destId="{6A8F0B84-04FC-4141-803E-DBAE6529B76F}" srcOrd="0" destOrd="0" presId="urn:microsoft.com/office/officeart/2005/8/layout/process5"/>
    <dgm:cxn modelId="{A41C5FD6-7A68-4B19-803A-32FCE6F9754B}" type="presParOf" srcId="{F2B13003-164A-4D6D-8F73-1557C5FA3B16}" destId="{E8355EF2-BF4F-4815-9052-542E2508F7F6}" srcOrd="2" destOrd="0" presId="urn:microsoft.com/office/officeart/2005/8/layout/process5"/>
    <dgm:cxn modelId="{D7BC0C0C-DB75-4A86-BDD8-1F90BAA66B3E}" type="presParOf" srcId="{F2B13003-164A-4D6D-8F73-1557C5FA3B16}" destId="{EC8D5DAF-0593-4595-B2A3-BCB2261064A1}" srcOrd="3" destOrd="0" presId="urn:microsoft.com/office/officeart/2005/8/layout/process5"/>
    <dgm:cxn modelId="{30CB2094-3C68-4735-9619-26579D33A8EE}" type="presParOf" srcId="{EC8D5DAF-0593-4595-B2A3-BCB2261064A1}" destId="{D14DCA83-25DB-438B-AECA-AD0378741A4E}" srcOrd="0" destOrd="0" presId="urn:microsoft.com/office/officeart/2005/8/layout/process5"/>
    <dgm:cxn modelId="{E1C7C4B0-77C1-430E-B63E-9B29833517B8}" type="presParOf" srcId="{F2B13003-164A-4D6D-8F73-1557C5FA3B16}" destId="{5B36937F-1379-4B5A-9102-AFE81543CBE7}" srcOrd="4" destOrd="0" presId="urn:microsoft.com/office/officeart/2005/8/layout/process5"/>
    <dgm:cxn modelId="{53C3C22E-CADD-4BD0-8BA2-C475B93B74AF}" type="presParOf" srcId="{F2B13003-164A-4D6D-8F73-1557C5FA3B16}" destId="{E1861232-B89D-4A62-924D-50EA9A91ACFF}" srcOrd="5" destOrd="0" presId="urn:microsoft.com/office/officeart/2005/8/layout/process5"/>
    <dgm:cxn modelId="{6C744B2C-FE51-48ED-AB20-624AA6B164D1}" type="presParOf" srcId="{E1861232-B89D-4A62-924D-50EA9A91ACFF}" destId="{A0B4782B-9B43-45DC-874E-35A1D7B9E5ED}" srcOrd="0" destOrd="0" presId="urn:microsoft.com/office/officeart/2005/8/layout/process5"/>
    <dgm:cxn modelId="{A1B99BF1-B739-4FD4-9F42-7EE7EA6B6313}" type="presParOf" srcId="{F2B13003-164A-4D6D-8F73-1557C5FA3B16}" destId="{32487640-2672-49F6-82D4-F750DAA2B1D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85985-87A0-4DD3-9C3A-ACA997ECB319}">
      <dsp:nvSpPr>
        <dsp:cNvPr id="0" name=""/>
        <dsp:cNvSpPr/>
      </dsp:nvSpPr>
      <dsp:spPr>
        <a:xfrm>
          <a:off x="0" y="618738"/>
          <a:ext cx="1912922" cy="11477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אי אכיפה</a:t>
          </a:r>
          <a:endParaRPr lang="en-US" sz="2400" kern="1200" dirty="0"/>
        </a:p>
      </dsp:txBody>
      <dsp:txXfrm>
        <a:off x="0" y="618738"/>
        <a:ext cx="1912922" cy="1147753"/>
      </dsp:txXfrm>
    </dsp:sp>
    <dsp:sp modelId="{DC55708D-5705-43DA-8587-EBA7C8B1A350}">
      <dsp:nvSpPr>
        <dsp:cNvPr id="0" name=""/>
        <dsp:cNvSpPr/>
      </dsp:nvSpPr>
      <dsp:spPr>
        <a:xfrm>
          <a:off x="2104215" y="618738"/>
          <a:ext cx="1912922" cy="1147753"/>
        </a:xfrm>
        <a:prstGeom prst="rect">
          <a:avLst/>
        </a:prstGeom>
        <a:solidFill>
          <a:schemeClr val="accent5">
            <a:hueOff val="-661711"/>
            <a:satOff val="-3554"/>
            <a:lumOff val="12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למעלה</a:t>
          </a:r>
          <a:r>
            <a:rPr lang="en-US" sz="2400" kern="1200" dirty="0"/>
            <a:t> 1,000</a:t>
          </a:r>
          <a:r>
            <a:rPr lang="he-IL" sz="2400" kern="1200" dirty="0"/>
            <a:t>מ-</a:t>
          </a:r>
          <a:r>
            <a:rPr lang="en-US" sz="2400" kern="1200" dirty="0"/>
            <a:t> </a:t>
          </a:r>
          <a:r>
            <a:rPr lang="en-US" sz="2400" kern="1200" dirty="0" err="1"/>
            <a:t>תקלות</a:t>
          </a:r>
          <a:r>
            <a:rPr lang="en-US" sz="2400" kern="1200" dirty="0"/>
            <a:t> </a:t>
          </a:r>
          <a:r>
            <a:rPr lang="en-US" sz="2400" kern="1200" dirty="0" err="1"/>
            <a:t>בשנה</a:t>
          </a:r>
          <a:r>
            <a:rPr lang="en-US" sz="2400" kern="1200" dirty="0"/>
            <a:t> </a:t>
          </a:r>
        </a:p>
      </dsp:txBody>
      <dsp:txXfrm>
        <a:off x="2104215" y="618738"/>
        <a:ext cx="1912922" cy="1147753"/>
      </dsp:txXfrm>
    </dsp:sp>
    <dsp:sp modelId="{18BE5BA9-1B6B-4802-84EA-0545307BD4D7}">
      <dsp:nvSpPr>
        <dsp:cNvPr id="0" name=""/>
        <dsp:cNvSpPr/>
      </dsp:nvSpPr>
      <dsp:spPr>
        <a:xfrm>
          <a:off x="4208430" y="618738"/>
          <a:ext cx="1912922" cy="1147753"/>
        </a:xfrm>
        <a:prstGeom prst="rect">
          <a:avLst/>
        </a:prstGeom>
        <a:solidFill>
          <a:schemeClr val="accent5">
            <a:hueOff val="-1323423"/>
            <a:satOff val="-7108"/>
            <a:lumOff val="2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מחסור במאגרי קולחים</a:t>
          </a:r>
          <a:endParaRPr lang="en-US" sz="2400" kern="1200" dirty="0"/>
        </a:p>
      </dsp:txBody>
      <dsp:txXfrm>
        <a:off x="4208430" y="618738"/>
        <a:ext cx="1912922" cy="1147753"/>
      </dsp:txXfrm>
    </dsp:sp>
    <dsp:sp modelId="{018B5D1C-0227-415A-AE9C-E26DCBC8CC00}">
      <dsp:nvSpPr>
        <dsp:cNvPr id="0" name=""/>
        <dsp:cNvSpPr/>
      </dsp:nvSpPr>
      <dsp:spPr>
        <a:xfrm>
          <a:off x="0" y="1957784"/>
          <a:ext cx="1912922" cy="1147753"/>
        </a:xfrm>
        <a:prstGeom prst="rect">
          <a:avLst/>
        </a:prstGeom>
        <a:solidFill>
          <a:schemeClr val="accent5">
            <a:hueOff val="-1985134"/>
            <a:satOff val="-10662"/>
            <a:lumOff val="3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פסולת</a:t>
          </a:r>
          <a:endParaRPr lang="en-US" sz="2400" kern="1200" dirty="0"/>
        </a:p>
      </dsp:txBody>
      <dsp:txXfrm>
        <a:off x="0" y="1957784"/>
        <a:ext cx="1912922" cy="1147753"/>
      </dsp:txXfrm>
    </dsp:sp>
    <dsp:sp modelId="{7E70AFDB-E35C-4235-BFDD-36D745CD020B}">
      <dsp:nvSpPr>
        <dsp:cNvPr id="0" name=""/>
        <dsp:cNvSpPr/>
      </dsp:nvSpPr>
      <dsp:spPr>
        <a:xfrm>
          <a:off x="2104215" y="1957784"/>
          <a:ext cx="1912922" cy="1147753"/>
        </a:xfrm>
        <a:prstGeom prst="rect">
          <a:avLst/>
        </a:prstGeom>
        <a:solidFill>
          <a:schemeClr val="accent5">
            <a:hueOff val="-2646845"/>
            <a:satOff val="-14216"/>
            <a:lumOff val="48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עקר</a:t>
          </a:r>
          <a:endParaRPr lang="en-US" sz="2400" kern="1200" dirty="0"/>
        </a:p>
      </dsp:txBody>
      <dsp:txXfrm>
        <a:off x="2104215" y="1957784"/>
        <a:ext cx="1912922" cy="1147753"/>
      </dsp:txXfrm>
    </dsp:sp>
    <dsp:sp modelId="{2D6E6DCB-28F4-44C3-AA22-FB19CB0BB935}">
      <dsp:nvSpPr>
        <dsp:cNvPr id="0" name=""/>
        <dsp:cNvSpPr/>
      </dsp:nvSpPr>
      <dsp:spPr>
        <a:xfrm>
          <a:off x="4208430" y="1957784"/>
          <a:ext cx="1912922" cy="1147753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נגר</a:t>
          </a:r>
          <a:r>
            <a:rPr lang="en-US" sz="2400" kern="1200" dirty="0"/>
            <a:t> </a:t>
          </a:r>
          <a:r>
            <a:rPr lang="en-US" sz="2400" kern="1200" dirty="0" err="1"/>
            <a:t>מזוהם</a:t>
          </a:r>
          <a:r>
            <a:rPr lang="en-US" sz="2400" kern="1200" dirty="0"/>
            <a:t> </a:t>
          </a:r>
          <a:r>
            <a:rPr lang="he-IL" sz="2400" kern="1200" dirty="0"/>
            <a:t>-</a:t>
          </a:r>
          <a:r>
            <a:rPr lang="en-US" sz="2400" kern="1200" dirty="0" err="1"/>
            <a:t>בסתיו</a:t>
          </a:r>
          <a:r>
            <a:rPr lang="en-US" sz="2400" kern="1200" dirty="0"/>
            <a:t> </a:t>
          </a:r>
          <a:r>
            <a:rPr lang="en-US" sz="2400" kern="1200" dirty="0" err="1"/>
            <a:t>ובחורף</a:t>
          </a:r>
          <a:endParaRPr lang="en-US" sz="2400" kern="1200" dirty="0"/>
        </a:p>
      </dsp:txBody>
      <dsp:txXfrm>
        <a:off x="4208430" y="1957784"/>
        <a:ext cx="1912922" cy="1147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2CA2-D51E-488E-B612-488471B2B0AE}">
      <dsp:nvSpPr>
        <dsp:cNvPr id="0" name=""/>
        <dsp:cNvSpPr/>
      </dsp:nvSpPr>
      <dsp:spPr>
        <a:xfrm>
          <a:off x="0" y="372202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לאשר רפורמה בענף הזית</a:t>
          </a:r>
          <a:endParaRPr lang="en-US" sz="2000" kern="1200" dirty="0"/>
        </a:p>
      </dsp:txBody>
      <dsp:txXfrm>
        <a:off x="0" y="372202"/>
        <a:ext cx="2113822" cy="1268293"/>
      </dsp:txXfrm>
    </dsp:sp>
    <dsp:sp modelId="{E5040AB9-C5C2-433D-A1E7-DDCE8601B19E}">
      <dsp:nvSpPr>
        <dsp:cNvPr id="0" name=""/>
        <dsp:cNvSpPr/>
      </dsp:nvSpPr>
      <dsp:spPr>
        <a:xfrm>
          <a:off x="2325204" y="372202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209862"/>
                <a:satOff val="-4642"/>
                <a:lumOff val="-924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209862"/>
                <a:satOff val="-4642"/>
                <a:lumOff val="-924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לאכוף</a:t>
          </a:r>
          <a:r>
            <a:rPr lang="en-US" sz="2000" kern="1200" dirty="0"/>
            <a:t> </a:t>
          </a:r>
          <a:r>
            <a:rPr lang="en-US" sz="2000" kern="1200" dirty="0" err="1"/>
            <a:t>את</a:t>
          </a:r>
          <a:r>
            <a:rPr lang="en-US" sz="2000" kern="1200" dirty="0"/>
            <a:t> </a:t>
          </a:r>
          <a:r>
            <a:rPr lang="en-US" sz="2000" kern="1200" dirty="0" err="1"/>
            <a:t>החוק</a:t>
          </a:r>
          <a:r>
            <a:rPr lang="en-US" sz="2000" kern="1200" dirty="0"/>
            <a:t> </a:t>
          </a:r>
          <a:r>
            <a:rPr lang="en-US" sz="2000" kern="1200" dirty="0" err="1"/>
            <a:t>על</a:t>
          </a:r>
          <a:r>
            <a:rPr lang="en-US" sz="2000" kern="1200" dirty="0"/>
            <a:t> </a:t>
          </a:r>
          <a:r>
            <a:rPr lang="en-US" sz="2000" kern="1200" dirty="0" err="1"/>
            <a:t>המזהמים</a:t>
          </a:r>
          <a:endParaRPr lang="en-US" sz="2000" kern="1200" dirty="0"/>
        </a:p>
      </dsp:txBody>
      <dsp:txXfrm>
        <a:off x="2325204" y="372202"/>
        <a:ext cx="2113822" cy="1268293"/>
      </dsp:txXfrm>
    </dsp:sp>
    <dsp:sp modelId="{4D481830-9AE5-4658-A7D6-A55974C830EA}">
      <dsp:nvSpPr>
        <dsp:cNvPr id="0" name=""/>
        <dsp:cNvSpPr/>
      </dsp:nvSpPr>
      <dsp:spPr>
        <a:xfrm>
          <a:off x="4650408" y="372202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419723"/>
                <a:satOff val="-9284"/>
                <a:lumOff val="-184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19723"/>
                <a:satOff val="-9284"/>
                <a:lumOff val="-184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להקים מאגרי קולחים</a:t>
          </a:r>
        </a:p>
      </dsp:txBody>
      <dsp:txXfrm>
        <a:off x="4650408" y="372202"/>
        <a:ext cx="2113822" cy="1268293"/>
      </dsp:txXfrm>
    </dsp:sp>
    <dsp:sp modelId="{9E1AE055-999E-494E-93C5-9983E0C80F52}">
      <dsp:nvSpPr>
        <dsp:cNvPr id="0" name=""/>
        <dsp:cNvSpPr/>
      </dsp:nvSpPr>
      <dsp:spPr>
        <a:xfrm>
          <a:off x="0" y="1851878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629585"/>
                <a:satOff val="-13926"/>
                <a:lumOff val="-277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629585"/>
                <a:satOff val="-13926"/>
                <a:lumOff val="-277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להביא את כל </a:t>
          </a:r>
          <a:r>
            <a:rPr lang="he-IL" sz="2000" kern="1200" dirty="0" err="1"/>
            <a:t>המט"שים</a:t>
          </a:r>
          <a:r>
            <a:rPr lang="he-IL" sz="2000" kern="1200" dirty="0"/>
            <a:t> לרמה שלישונית – לסגור את ועדת חריגים</a:t>
          </a:r>
          <a:endParaRPr lang="en-US" sz="2000" kern="1200" dirty="0"/>
        </a:p>
      </dsp:txBody>
      <dsp:txXfrm>
        <a:off x="0" y="1851878"/>
        <a:ext cx="2113822" cy="1268293"/>
      </dsp:txXfrm>
    </dsp:sp>
    <dsp:sp modelId="{D047B12C-086A-4811-BB04-692CAEA2D0F5}">
      <dsp:nvSpPr>
        <dsp:cNvPr id="0" name=""/>
        <dsp:cNvSpPr/>
      </dsp:nvSpPr>
      <dsp:spPr>
        <a:xfrm>
          <a:off x="2325204" y="1851878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839446"/>
                <a:satOff val="-18569"/>
                <a:lumOff val="-369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839446"/>
                <a:satOff val="-18569"/>
                <a:lumOff val="-369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להטיל היטל הזרמה לנחל בדומה להיטל הזרמה לים</a:t>
          </a:r>
          <a:endParaRPr lang="en-US" sz="2000" kern="1200" dirty="0"/>
        </a:p>
      </dsp:txBody>
      <dsp:txXfrm>
        <a:off x="2325204" y="1851878"/>
        <a:ext cx="2113822" cy="1268293"/>
      </dsp:txXfrm>
    </dsp:sp>
    <dsp:sp modelId="{636247A3-0A91-4E42-8D28-C05CD90CC017}">
      <dsp:nvSpPr>
        <dsp:cNvPr id="0" name=""/>
        <dsp:cNvSpPr/>
      </dsp:nvSpPr>
      <dsp:spPr>
        <a:xfrm>
          <a:off x="4650408" y="1851878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1049308"/>
                <a:satOff val="-23211"/>
                <a:lumOff val="-4621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049308"/>
                <a:satOff val="-23211"/>
                <a:lumOff val="-4621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להקים יחידה ארצית להגנה על הנחלים</a:t>
          </a:r>
        </a:p>
      </dsp:txBody>
      <dsp:txXfrm>
        <a:off x="4650408" y="1851878"/>
        <a:ext cx="2113822" cy="1268293"/>
      </dsp:txXfrm>
    </dsp:sp>
    <dsp:sp modelId="{3B0CCAD0-4F52-4F49-B382-C589C25EA507}">
      <dsp:nvSpPr>
        <dsp:cNvPr id="0" name=""/>
        <dsp:cNvSpPr/>
      </dsp:nvSpPr>
      <dsp:spPr>
        <a:xfrm>
          <a:off x="1162602" y="3331553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1259169"/>
                <a:satOff val="-27853"/>
                <a:lumOff val="-5546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259169"/>
                <a:satOff val="-27853"/>
                <a:lumOff val="-5546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לנקות את ערוצי הנחלים ורחובות הערים לפני החורף</a:t>
          </a:r>
        </a:p>
      </dsp:txBody>
      <dsp:txXfrm>
        <a:off x="1162602" y="3331553"/>
        <a:ext cx="2113822" cy="1268293"/>
      </dsp:txXfrm>
    </dsp:sp>
    <dsp:sp modelId="{0376118B-D69E-4B10-8A0F-4F122A7824B2}">
      <dsp:nvSpPr>
        <dsp:cNvPr id="0" name=""/>
        <dsp:cNvSpPr/>
      </dsp:nvSpPr>
      <dsp:spPr>
        <a:xfrm>
          <a:off x="3487806" y="3331553"/>
          <a:ext cx="2113822" cy="1268293"/>
        </a:xfrm>
        <a:prstGeom prst="rect">
          <a:avLst/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לאכוף הפרדה בין ביוב לתיעול</a:t>
          </a:r>
          <a:endParaRPr lang="en-US" sz="2000" kern="1200" dirty="0"/>
        </a:p>
      </dsp:txBody>
      <dsp:txXfrm>
        <a:off x="3487806" y="3331553"/>
        <a:ext cx="2113822" cy="1268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67146-21DC-4D8B-8690-AD27D6AC4226}">
      <dsp:nvSpPr>
        <dsp:cNvPr id="0" name=""/>
        <dsp:cNvSpPr/>
      </dsp:nvSpPr>
      <dsp:spPr>
        <a:xfrm>
          <a:off x="869667" y="2453"/>
          <a:ext cx="2806339" cy="168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מגישה תביעות ייצוגיות (דרום שרון מזרחי)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ועתירות לבג"ץ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(קדרון)</a:t>
          </a:r>
          <a:endParaRPr lang="en-US" sz="2200" kern="1200" dirty="0"/>
        </a:p>
      </dsp:txBody>
      <dsp:txXfrm>
        <a:off x="869667" y="2453"/>
        <a:ext cx="2806339" cy="1683803"/>
      </dsp:txXfrm>
    </dsp:sp>
    <dsp:sp modelId="{F1FE07F3-DAEA-43AF-B66D-041CFAF84F96}">
      <dsp:nvSpPr>
        <dsp:cNvPr id="0" name=""/>
        <dsp:cNvSpPr/>
      </dsp:nvSpPr>
      <dsp:spPr>
        <a:xfrm>
          <a:off x="3956640" y="2453"/>
          <a:ext cx="2806339" cy="168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מנסחת</a:t>
          </a:r>
          <a:r>
            <a:rPr lang="en-US" sz="2200" kern="1200" dirty="0"/>
            <a:t> </a:t>
          </a:r>
          <a:r>
            <a:rPr lang="en-US" sz="2200" kern="1200" dirty="0" err="1"/>
            <a:t>הצעות</a:t>
          </a:r>
          <a:r>
            <a:rPr lang="en-US" sz="2200" kern="1200" dirty="0"/>
            <a:t> </a:t>
          </a:r>
          <a:r>
            <a:rPr lang="en-US" sz="2200" kern="1200" dirty="0" err="1"/>
            <a:t>חוק</a:t>
          </a:r>
          <a:r>
            <a:rPr lang="en-US" sz="2200" kern="1200" dirty="0"/>
            <a:t> </a:t>
          </a:r>
          <a:r>
            <a:rPr lang="en-US" sz="2200" kern="1200" dirty="0" err="1"/>
            <a:t>והצעות</a:t>
          </a:r>
          <a:r>
            <a:rPr lang="en-US" sz="2200" kern="1200" dirty="0"/>
            <a:t> </a:t>
          </a:r>
          <a:r>
            <a:rPr lang="en-US" sz="2200" kern="1200" dirty="0" err="1"/>
            <a:t>לתקנות</a:t>
          </a:r>
          <a:endParaRPr lang="en-US" sz="2200" kern="1200" dirty="0"/>
        </a:p>
      </dsp:txBody>
      <dsp:txXfrm>
        <a:off x="3956640" y="2453"/>
        <a:ext cx="2806339" cy="1683803"/>
      </dsp:txXfrm>
    </dsp:sp>
    <dsp:sp modelId="{FF48FD70-094A-4E15-8DB2-9C42D1E0B361}">
      <dsp:nvSpPr>
        <dsp:cNvPr id="0" name=""/>
        <dsp:cNvSpPr/>
      </dsp:nvSpPr>
      <dsp:spPr>
        <a:xfrm>
          <a:off x="869667" y="1966890"/>
          <a:ext cx="2806339" cy="168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מתנגדת</a:t>
          </a:r>
          <a:r>
            <a:rPr lang="en-US" sz="2200" kern="1200" dirty="0"/>
            <a:t> </a:t>
          </a:r>
          <a:r>
            <a:rPr lang="en-US" sz="2200" kern="1200" dirty="0" err="1"/>
            <a:t>לתוכניות</a:t>
          </a:r>
          <a:r>
            <a:rPr lang="en-US" sz="2200" kern="1200" dirty="0"/>
            <a:t> </a:t>
          </a:r>
          <a:r>
            <a:rPr lang="en-US" sz="2200" kern="1200" dirty="0" err="1"/>
            <a:t>פוגעניות</a:t>
          </a:r>
          <a:endParaRPr lang="en-US" sz="2200" kern="1200" dirty="0"/>
        </a:p>
      </dsp:txBody>
      <dsp:txXfrm>
        <a:off x="869667" y="1966890"/>
        <a:ext cx="2806339" cy="1683803"/>
      </dsp:txXfrm>
    </dsp:sp>
    <dsp:sp modelId="{DD649582-CB8F-4217-BC52-0EC654E50367}">
      <dsp:nvSpPr>
        <dsp:cNvPr id="0" name=""/>
        <dsp:cNvSpPr/>
      </dsp:nvSpPr>
      <dsp:spPr>
        <a:xfrm>
          <a:off x="3956640" y="1966890"/>
          <a:ext cx="2806339" cy="168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מעלה את הנושא בתקשורת ובפני מקבלי החלטות</a:t>
          </a:r>
          <a:endParaRPr lang="en-US" sz="2200" kern="1200" dirty="0"/>
        </a:p>
      </dsp:txBody>
      <dsp:txXfrm>
        <a:off x="3956640" y="1966890"/>
        <a:ext cx="2806339" cy="1683803"/>
      </dsp:txXfrm>
    </dsp:sp>
    <dsp:sp modelId="{AC1DCDBE-AA3C-4DE8-BA70-5D2576E825B3}">
      <dsp:nvSpPr>
        <dsp:cNvPr id="0" name=""/>
        <dsp:cNvSpPr/>
      </dsp:nvSpPr>
      <dsp:spPr>
        <a:xfrm>
          <a:off x="869667" y="3931328"/>
          <a:ext cx="2806339" cy="168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מגייסת את הציבור לפעילות</a:t>
          </a:r>
        </a:p>
      </dsp:txBody>
      <dsp:txXfrm>
        <a:off x="869667" y="3931328"/>
        <a:ext cx="2806339" cy="1683803"/>
      </dsp:txXfrm>
    </dsp:sp>
    <dsp:sp modelId="{69FC68A7-579B-45C4-AF9D-2C403825D446}">
      <dsp:nvSpPr>
        <dsp:cNvPr id="0" name=""/>
        <dsp:cNvSpPr/>
      </dsp:nvSpPr>
      <dsp:spPr>
        <a:xfrm>
          <a:off x="3956640" y="3931328"/>
          <a:ext cx="2806339" cy="16838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/>
            <a:t>חברה בוועדה  למתן היתרי הזרמה לים ומשקיפה בוועדה למתן צווי הרשאה להזרמה לנחל</a:t>
          </a:r>
          <a:endParaRPr lang="en-US" sz="2200" kern="1200" dirty="0"/>
        </a:p>
      </dsp:txBody>
      <dsp:txXfrm>
        <a:off x="3956640" y="3931328"/>
        <a:ext cx="2806339" cy="1683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5EC73-61EE-4E3D-AB38-8CDDBB1DCD3C}">
      <dsp:nvSpPr>
        <dsp:cNvPr id="0" name=""/>
        <dsp:cNvSpPr/>
      </dsp:nvSpPr>
      <dsp:spPr>
        <a:xfrm>
          <a:off x="187346" y="1606"/>
          <a:ext cx="3461251" cy="15717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להגביר</a:t>
          </a:r>
          <a:r>
            <a:rPr lang="en-US" sz="2400" kern="1200" dirty="0"/>
            <a:t> </a:t>
          </a:r>
          <a:r>
            <a:rPr lang="en-US" sz="2400" kern="1200" dirty="0" err="1"/>
            <a:t>את</a:t>
          </a:r>
          <a:r>
            <a:rPr lang="en-US" sz="2400" kern="1200" dirty="0"/>
            <a:t> </a:t>
          </a:r>
          <a:r>
            <a:rPr lang="en-US" sz="2400" kern="1200" dirty="0" err="1"/>
            <a:t>הלחץ</a:t>
          </a:r>
          <a:r>
            <a:rPr lang="en-US" sz="2400" kern="1200" dirty="0"/>
            <a:t> </a:t>
          </a:r>
          <a:r>
            <a:rPr lang="en-US" sz="2400" kern="1200" dirty="0" err="1"/>
            <a:t>על</a:t>
          </a:r>
          <a:r>
            <a:rPr lang="en-US" sz="2400" kern="1200" dirty="0"/>
            <a:t> </a:t>
          </a:r>
          <a:r>
            <a:rPr lang="en-US" sz="2400" kern="1200" dirty="0" err="1"/>
            <a:t>מקבלי</a:t>
          </a:r>
          <a:r>
            <a:rPr lang="en-US" sz="2400" kern="1200" dirty="0"/>
            <a:t> </a:t>
          </a:r>
          <a:r>
            <a:rPr lang="en-US" sz="2400" kern="1200" dirty="0" err="1"/>
            <a:t>החלטות</a:t>
          </a:r>
          <a:r>
            <a:rPr lang="en-US" sz="2400" kern="1200" dirty="0"/>
            <a:t> </a:t>
          </a:r>
          <a:r>
            <a:rPr lang="en-US" sz="2400" kern="1200" dirty="0" err="1"/>
            <a:t>כך</a:t>
          </a:r>
          <a:r>
            <a:rPr lang="en-US" sz="2400" kern="1200" dirty="0"/>
            <a:t> </a:t>
          </a:r>
          <a:r>
            <a:rPr lang="en-US" sz="2400" kern="1200" dirty="0" err="1"/>
            <a:t>שיבינו</a:t>
          </a:r>
          <a:r>
            <a:rPr lang="en-US" sz="2400" kern="1200" dirty="0"/>
            <a:t> </a:t>
          </a:r>
          <a:r>
            <a:rPr lang="en-US" sz="2400" kern="1200" dirty="0" err="1"/>
            <a:t>שהציבור</a:t>
          </a:r>
          <a:r>
            <a:rPr lang="en-US" sz="2400" kern="1200" dirty="0"/>
            <a:t> </a:t>
          </a:r>
          <a:r>
            <a:rPr lang="he-IL" sz="2400" kern="1200" dirty="0"/>
            <a:t>זקוק ל</a:t>
          </a:r>
          <a:r>
            <a:rPr lang="en-US" sz="2400" kern="1200" dirty="0" err="1"/>
            <a:t>נחלים</a:t>
          </a:r>
          <a:r>
            <a:rPr lang="en-US" sz="2400" kern="1200" dirty="0"/>
            <a:t> </a:t>
          </a:r>
          <a:r>
            <a:rPr lang="en-US" sz="2400" kern="1200" dirty="0" err="1"/>
            <a:t>נקיים</a:t>
          </a:r>
          <a:endParaRPr lang="en-US" sz="2400" kern="1200" dirty="0"/>
        </a:p>
      </dsp:txBody>
      <dsp:txXfrm>
        <a:off x="233381" y="47641"/>
        <a:ext cx="3369181" cy="1479678"/>
      </dsp:txXfrm>
    </dsp:sp>
    <dsp:sp modelId="{A0034D61-DFAE-4997-8DA2-9B2A8719D4FA}">
      <dsp:nvSpPr>
        <dsp:cNvPr id="0" name=""/>
        <dsp:cNvSpPr/>
      </dsp:nvSpPr>
      <dsp:spPr>
        <a:xfrm rot="21598709">
          <a:off x="3920337" y="461777"/>
          <a:ext cx="654644" cy="649655"/>
        </a:xfrm>
        <a:prstGeom prst="lef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920337" y="591745"/>
        <a:ext cx="459748" cy="389793"/>
      </dsp:txXfrm>
    </dsp:sp>
    <dsp:sp modelId="{E8355EF2-BF4F-4815-9052-542E2508F7F6}">
      <dsp:nvSpPr>
        <dsp:cNvPr id="0" name=""/>
        <dsp:cNvSpPr/>
      </dsp:nvSpPr>
      <dsp:spPr>
        <a:xfrm>
          <a:off x="4883777" y="0"/>
          <a:ext cx="2619580" cy="1571748"/>
        </a:xfrm>
        <a:prstGeom prst="roundRect">
          <a:avLst>
            <a:gd name="adj" fmla="val 10000"/>
          </a:avLst>
        </a:prstGeom>
        <a:solidFill>
          <a:schemeClr val="accent4">
            <a:hueOff val="-1575177"/>
            <a:satOff val="-2523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לדווח למוקד הסביבה 6911*</a:t>
          </a:r>
          <a:endParaRPr lang="en-US" sz="2400" kern="1200"/>
        </a:p>
      </dsp:txBody>
      <dsp:txXfrm>
        <a:off x="4929812" y="46035"/>
        <a:ext cx="2527510" cy="1479678"/>
      </dsp:txXfrm>
    </dsp:sp>
    <dsp:sp modelId="{EC8D5DAF-0593-4595-B2A3-BCB2261064A1}">
      <dsp:nvSpPr>
        <dsp:cNvPr id="0" name=""/>
        <dsp:cNvSpPr/>
      </dsp:nvSpPr>
      <dsp:spPr>
        <a:xfrm rot="5645292">
          <a:off x="5822208" y="1755897"/>
          <a:ext cx="557621" cy="64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5912085" y="1802127"/>
        <a:ext cx="389793" cy="390335"/>
      </dsp:txXfrm>
    </dsp:sp>
    <dsp:sp modelId="{5B36937F-1379-4B5A-9102-AFE81543CBE7}">
      <dsp:nvSpPr>
        <dsp:cNvPr id="0" name=""/>
        <dsp:cNvSpPr/>
      </dsp:nvSpPr>
      <dsp:spPr>
        <a:xfrm>
          <a:off x="4696430" y="2621186"/>
          <a:ext cx="2619580" cy="1571748"/>
        </a:xfrm>
        <a:prstGeom prst="roundRect">
          <a:avLst>
            <a:gd name="adj" fmla="val 10000"/>
          </a:avLst>
        </a:prstGeom>
        <a:solidFill>
          <a:schemeClr val="accent4">
            <a:hueOff val="-3150354"/>
            <a:satOff val="-5046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להצטרף לפעילות של עמותות סביבתיות</a:t>
          </a:r>
          <a:endParaRPr lang="en-US" sz="2400" kern="1200" dirty="0"/>
        </a:p>
      </dsp:txBody>
      <dsp:txXfrm>
        <a:off x="4742465" y="2667221"/>
        <a:ext cx="2527510" cy="1479678"/>
      </dsp:txXfrm>
    </dsp:sp>
    <dsp:sp modelId="{E1861232-B89D-4A62-924D-50EA9A91ACFF}">
      <dsp:nvSpPr>
        <dsp:cNvPr id="0" name=""/>
        <dsp:cNvSpPr/>
      </dsp:nvSpPr>
      <dsp:spPr>
        <a:xfrm rot="10800000">
          <a:off x="3943543" y="3082232"/>
          <a:ext cx="532040" cy="649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103155" y="3212163"/>
        <a:ext cx="372428" cy="389793"/>
      </dsp:txXfrm>
    </dsp:sp>
    <dsp:sp modelId="{32487640-2672-49F6-82D4-F750DAA2B1DC}">
      <dsp:nvSpPr>
        <dsp:cNvPr id="0" name=""/>
        <dsp:cNvSpPr/>
      </dsp:nvSpPr>
      <dsp:spPr>
        <a:xfrm>
          <a:off x="232875" y="2621186"/>
          <a:ext cx="3459706" cy="1571748"/>
        </a:xfrm>
        <a:prstGeom prst="roundRect">
          <a:avLst>
            <a:gd name="adj" fmla="val 10000"/>
          </a:avLst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לא להשאיר פסולת על גדות הנחלים - כי בסוף הכול מגיע לים!</a:t>
          </a:r>
        </a:p>
      </dsp:txBody>
      <dsp:txXfrm>
        <a:off x="278910" y="2667221"/>
        <a:ext cx="3367636" cy="147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0CA624B-6D5D-4A77-B2F3-0C95703AD9F1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EEF49E0-E531-4FE7-A3E0-27C8E8C082E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59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38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26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2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02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48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94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3665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804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17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560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14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64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903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94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8839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033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578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7517B-5030-4BC1-83D8-D98CDF610C14}" type="datetimeFigureOut">
              <a:rPr lang="he-IL" smtClean="0"/>
              <a:t>כ"ח/שבט/תשפ"א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4307C-9D35-419F-94C5-068F1FE43A9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778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jp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image" Target="../media/image28.jpg"/><Relationship Id="rId12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26.jpg"/><Relationship Id="rId10" Type="http://schemas.openxmlformats.org/officeDocument/2006/relationships/diagramLayout" Target="../diagrams/layout3.xml"/><Relationship Id="rId4" Type="http://schemas.openxmlformats.org/officeDocument/2006/relationships/image" Target="../media/image25.jpg"/><Relationship Id="rId9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jpg"/><Relationship Id="rId10" Type="http://schemas.microsoft.com/office/2007/relationships/diagramDrawing" Target="../diagrams/drawing1.xml"/><Relationship Id="rId4" Type="http://schemas.openxmlformats.org/officeDocument/2006/relationships/image" Target="../media/image9.jp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48" name="Rectangle 147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9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2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3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6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8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0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1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2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3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4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5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6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7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8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9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0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1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2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3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4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5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6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7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8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9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0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1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2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3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4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5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636621-A8B4-48C4-BE8F-2D96D654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69" y="707722"/>
            <a:ext cx="10947359" cy="1478570"/>
          </a:xfrm>
        </p:spPr>
        <p:txBody>
          <a:bodyPr vert="horz" lIns="91440" tIns="45720" rIns="91440" bIns="45720" rtlCol="0">
            <a:noAutofit/>
          </a:bodyPr>
          <a:lstStyle/>
          <a:p>
            <a:pPr algn="r" rtl="0"/>
            <a:r>
              <a:rPr lang="he-IL" sz="60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זיהום הנחלים והשפעתו על הים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383C33E-6CF2-4DD3-B650-A9D625A93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r="35" b="1"/>
          <a:stretch/>
        </p:blipFill>
        <p:spPr>
          <a:xfrm>
            <a:off x="8508395" y="4947807"/>
            <a:ext cx="3046715" cy="1635641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5" name="Content Placeholder 4" descr="A picture containing sky, nature, outdoor, water&#10;&#10;Description automatically generated">
            <a:extLst>
              <a:ext uri="{FF2B5EF4-FFF2-40B4-BE49-F238E27FC236}">
                <a16:creationId xmlns:a16="http://schemas.microsoft.com/office/drawing/2014/main" id="{4E6873EE-A733-4BDA-B409-825E330D95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6" r="-2" b="7376"/>
          <a:stretch/>
        </p:blipFill>
        <p:spPr>
          <a:xfrm>
            <a:off x="-5597" y="2138059"/>
            <a:ext cx="7558541" cy="4719943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607DCAB-79A1-46C1-BFC7-A2AC7432C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426" y="2220094"/>
            <a:ext cx="3915028" cy="32329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buNone/>
            </a:pPr>
            <a:r>
              <a:rPr lang="en-US" sz="3600" b="1" cap="all" dirty="0" err="1">
                <a:latin typeface="Gisha" panose="020B0502040204020203" pitchFamily="34" charset="-79"/>
                <a:cs typeface="Gisha" panose="020B0502040204020203" pitchFamily="34" charset="-79"/>
              </a:rPr>
              <a:t>הסיבות</a:t>
            </a:r>
            <a:r>
              <a:rPr lang="en-US" sz="3600" b="1" cap="all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cap="all" dirty="0" err="1">
                <a:latin typeface="Gisha" panose="020B0502040204020203" pitchFamily="34" charset="-79"/>
                <a:cs typeface="Gisha" panose="020B0502040204020203" pitchFamily="34" charset="-79"/>
              </a:rPr>
              <a:t>לזיהום</a:t>
            </a:r>
            <a:r>
              <a:rPr lang="en-US" sz="3600" b="1" cap="all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cap="all" dirty="0" err="1">
                <a:latin typeface="Gisha" panose="020B0502040204020203" pitchFamily="34" charset="-79"/>
                <a:cs typeface="Gisha" panose="020B0502040204020203" pitchFamily="34" charset="-79"/>
              </a:rPr>
              <a:t>והדרכים</a:t>
            </a:r>
            <a:r>
              <a:rPr lang="en-US" sz="3600" b="1" cap="all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3600" b="1" cap="all" dirty="0" err="1">
                <a:latin typeface="Gisha" panose="020B0502040204020203" pitchFamily="34" charset="-79"/>
                <a:cs typeface="Gisha" panose="020B0502040204020203" pitchFamily="34" charset="-79"/>
              </a:rPr>
              <a:t>לצמצמו</a:t>
            </a:r>
            <a:endParaRPr lang="en-US" sz="3600" b="1" cap="all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8409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27B7-5ACD-49FA-9049-CCCAEE5F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1137" y="125378"/>
            <a:ext cx="9905998" cy="1478570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נגר עירוני מזהם את הנחלים והים</a:t>
            </a:r>
          </a:p>
        </p:txBody>
      </p:sp>
      <p:pic>
        <p:nvPicPr>
          <p:cNvPr id="6" name="Content Placeholder 5" descr="A beach with people and umbrellas&#10;&#10;Description automatically generated with low confidence">
            <a:extLst>
              <a:ext uri="{FF2B5EF4-FFF2-40B4-BE49-F238E27FC236}">
                <a16:creationId xmlns:a16="http://schemas.microsoft.com/office/drawing/2014/main" id="{CC601574-C1E6-40E3-A81D-48532AF535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1244184"/>
            <a:ext cx="5074508" cy="50939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CFC84-2E49-40B0-AD40-9EF1A9627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171" y="1658142"/>
            <a:ext cx="5415197" cy="4562776"/>
          </a:xfrm>
        </p:spPr>
        <p:txBody>
          <a:bodyPr>
            <a:noAutofit/>
          </a:bodyPr>
          <a:lstStyle/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הבינוי הצפוף, כבישים ומדרכות, מונעים מהנגר לחלחל לקרקע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הנגר העירוני אוסף זיהום רב: פסולת, שמנים, דלקים, הפרשות בעלי חיים ואבק ומזרים אותם לנחלים ולים.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הזיהום </a:t>
            </a:r>
            <a:r>
              <a:rPr lang="he-IL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אופיני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 בעיקר לגשם ראשון, שכמוהו יש רבים בארץ.</a:t>
            </a:r>
          </a:p>
        </p:txBody>
      </p:sp>
    </p:spTree>
    <p:extLst>
      <p:ext uri="{BB962C8B-B14F-4D97-AF65-F5344CB8AC3E}">
        <p14:creationId xmlns:p14="http://schemas.microsoft.com/office/powerpoint/2010/main" val="230369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5C65-F948-4AB3-AE15-CCCB9924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921" y="0"/>
            <a:ext cx="6355490" cy="1588957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חיבורי כלאיים בין ביוב לניקוז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DA8FBB1-EAD1-4628-94B2-DF3A9C11DF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2" y="1738859"/>
            <a:ext cx="5299309" cy="445207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6508C-22D7-4EB1-A589-4081CA95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9459" y="1469036"/>
            <a:ext cx="6355490" cy="3541714"/>
          </a:xfrm>
        </p:spPr>
        <p:txBody>
          <a:bodyPr>
            <a:noAutofit/>
          </a:bodyPr>
          <a:lstStyle/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חיבורי כלאיים בעיקר בשכונות הוותיקות גורמים לחדירת מי גשם למערכות הביוב.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כשהביוב המהול במים מגיע למכונים לטיהור שפכים הוא גורם להרס תהליך הטיפול  ומחייב את המכונים להזרים את הביוב  לסביבה.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התוצאה - זרימת ביוב גולמי לים וסגירת חופים לרחצה.</a:t>
            </a:r>
          </a:p>
        </p:txBody>
      </p:sp>
    </p:spTree>
    <p:extLst>
      <p:ext uri="{BB962C8B-B14F-4D97-AF65-F5344CB8AC3E}">
        <p14:creationId xmlns:p14="http://schemas.microsoft.com/office/powerpoint/2010/main" val="94002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42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C113195-43EA-4B6A-B281-C0458D92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1" name="Rectangle 70">
              <a:extLst>
                <a:ext uri="{FF2B5EF4-FFF2-40B4-BE49-F238E27FC236}">
                  <a16:creationId xmlns:a16="http://schemas.microsoft.com/office/drawing/2014/main" id="{27DEAF6E-67FE-4877-B38B-0F2BF7857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F60C980E-E723-46CF-9296-C7BBA4DB83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8D36904-1712-4C81-B063-66E1D4777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40302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5" name="Rectangle 5">
              <a:extLst>
                <a:ext uri="{FF2B5EF4-FFF2-40B4-BE49-F238E27FC236}">
                  <a16:creationId xmlns:a16="http://schemas.microsoft.com/office/drawing/2014/main" id="{BEA28722-E2AF-4D8D-9E59-65B94630A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A279E077-7DAF-4B93-BE2C-98F6B13A1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E78603D6-020D-4269-95E5-2E17499DA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8">
              <a:extLst>
                <a:ext uri="{FF2B5EF4-FFF2-40B4-BE49-F238E27FC236}">
                  <a16:creationId xmlns:a16="http://schemas.microsoft.com/office/drawing/2014/main" id="{CE9500AA-AB8C-4023-967A-11555F0F4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1B716630-BD94-436E-9E9C-5D534092D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4CE6FCD2-8177-4A45-88ED-A2B986102D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E32BEED2-100A-48B2-B552-07B54EEC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839DB29D-A8C6-484A-A747-14733D5B3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B1A468B2-ABD1-447D-89DC-7A9CFBBC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219C1A45-C8B0-48AE-B5A9-A1B40B43B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F2910D68-E982-47F7-A53C-ABA0CB34F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C4B84BAD-BCB3-4BF2-8A3C-3391BF4AB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522D8CE7-E27B-4BAE-962D-AAC0D66E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1042B4B5-2D6F-405A-A112-D5F96027E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199F606E-DC72-4CAF-AFF2-58FA0121E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C949CB30-1690-4B14-954A-4FA9637C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84EE3B4E-AE37-4F27-B6AC-FF20B9BE3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798942D8-2074-4A7F-AD65-7564D8C3B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D4324684-C1DE-4AF8-B17D-917AD23FE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A4C18B6C-86CE-40F9-919C-9490AD3E3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72DB2464-DEE2-4EB2-9FB2-46768EE68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6">
              <a:extLst>
                <a:ext uri="{FF2B5EF4-FFF2-40B4-BE49-F238E27FC236}">
                  <a16:creationId xmlns:a16="http://schemas.microsoft.com/office/drawing/2014/main" id="{56E24DAD-4831-4565-ACE0-E7FDBC654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7">
              <a:extLst>
                <a:ext uri="{FF2B5EF4-FFF2-40B4-BE49-F238E27FC236}">
                  <a16:creationId xmlns:a16="http://schemas.microsoft.com/office/drawing/2014/main" id="{ADB70D91-E74C-433F-9BCD-587B93561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8">
              <a:extLst>
                <a:ext uri="{FF2B5EF4-FFF2-40B4-BE49-F238E27FC236}">
                  <a16:creationId xmlns:a16="http://schemas.microsoft.com/office/drawing/2014/main" id="{E982042F-EEF5-49A7-87B3-43F929699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9">
              <a:extLst>
                <a:ext uri="{FF2B5EF4-FFF2-40B4-BE49-F238E27FC236}">
                  <a16:creationId xmlns:a16="http://schemas.microsoft.com/office/drawing/2014/main" id="{54806968-8087-4915-B489-2BE793DD2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0">
              <a:extLst>
                <a:ext uri="{FF2B5EF4-FFF2-40B4-BE49-F238E27FC236}">
                  <a16:creationId xmlns:a16="http://schemas.microsoft.com/office/drawing/2014/main" id="{A937487D-58AA-4E9D-966F-85938FA8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1">
              <a:extLst>
                <a:ext uri="{FF2B5EF4-FFF2-40B4-BE49-F238E27FC236}">
                  <a16:creationId xmlns:a16="http://schemas.microsoft.com/office/drawing/2014/main" id="{FDA6755A-0790-476D-86D7-F95215FAD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2">
              <a:extLst>
                <a:ext uri="{FF2B5EF4-FFF2-40B4-BE49-F238E27FC236}">
                  <a16:creationId xmlns:a16="http://schemas.microsoft.com/office/drawing/2014/main" id="{A951E2B3-F005-4EDC-B890-F93D63F12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Rectangle 33">
              <a:extLst>
                <a:ext uri="{FF2B5EF4-FFF2-40B4-BE49-F238E27FC236}">
                  <a16:creationId xmlns:a16="http://schemas.microsoft.com/office/drawing/2014/main" id="{466F4EF3-7ED2-4EC7-8F76-4AD87CD1E5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" name="Freeform 34">
              <a:extLst>
                <a:ext uri="{FF2B5EF4-FFF2-40B4-BE49-F238E27FC236}">
                  <a16:creationId xmlns:a16="http://schemas.microsoft.com/office/drawing/2014/main" id="{521BF1A3-D416-49F9-A1D2-4C7B3218B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F6C16CF8-3F09-4C17-94A6-42BCABB6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6">
              <a:extLst>
                <a:ext uri="{FF2B5EF4-FFF2-40B4-BE49-F238E27FC236}">
                  <a16:creationId xmlns:a16="http://schemas.microsoft.com/office/drawing/2014/main" id="{B667C1A8-CDB1-4FD0-A3F6-0E035C7CA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7">
              <a:extLst>
                <a:ext uri="{FF2B5EF4-FFF2-40B4-BE49-F238E27FC236}">
                  <a16:creationId xmlns:a16="http://schemas.microsoft.com/office/drawing/2014/main" id="{0B2B73AB-248E-49DB-8ED2-3FCB0A0D8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8411F083-5CD4-4569-BA08-059B5CA9A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9">
              <a:extLst>
                <a:ext uri="{FF2B5EF4-FFF2-40B4-BE49-F238E27FC236}">
                  <a16:creationId xmlns:a16="http://schemas.microsoft.com/office/drawing/2014/main" id="{AF78C2C2-8584-4B3B-9AF8-E7FF368FA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0">
              <a:extLst>
                <a:ext uri="{FF2B5EF4-FFF2-40B4-BE49-F238E27FC236}">
                  <a16:creationId xmlns:a16="http://schemas.microsoft.com/office/drawing/2014/main" id="{40934674-5C07-4146-B556-4A271D9968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1">
              <a:extLst>
                <a:ext uri="{FF2B5EF4-FFF2-40B4-BE49-F238E27FC236}">
                  <a16:creationId xmlns:a16="http://schemas.microsoft.com/office/drawing/2014/main" id="{D970276A-A310-41DB-B917-D7D346566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EEEC747F-78C5-4212-8ACE-BB4B7D248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821AE83F-022D-41AF-A219-992ACE1E0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EF049934-C636-4279-91F0-ED3121923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45">
              <a:extLst>
                <a:ext uri="{FF2B5EF4-FFF2-40B4-BE49-F238E27FC236}">
                  <a16:creationId xmlns:a16="http://schemas.microsoft.com/office/drawing/2014/main" id="{8588DF1D-2DD2-499F-9384-29C92277F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DF555F2B-5E3D-438F-89A8-EABA91A72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006B22A5-B971-42EE-9141-E65B4EF26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3AA529FD-59E0-4B70-94C1-D0541A63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ABAFA9C1-3649-4F7F-81D0-69DF7919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D3CCFACE-F8B9-45E4-8F31-797E1C677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1">
              <a:extLst>
                <a:ext uri="{FF2B5EF4-FFF2-40B4-BE49-F238E27FC236}">
                  <a16:creationId xmlns:a16="http://schemas.microsoft.com/office/drawing/2014/main" id="{D9F7B9DB-1C45-4CD5-A025-F49F84F12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2">
              <a:extLst>
                <a:ext uri="{FF2B5EF4-FFF2-40B4-BE49-F238E27FC236}">
                  <a16:creationId xmlns:a16="http://schemas.microsoft.com/office/drawing/2014/main" id="{3E76F16C-AE46-486F-B365-837F8E2AD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3">
              <a:extLst>
                <a:ext uri="{FF2B5EF4-FFF2-40B4-BE49-F238E27FC236}">
                  <a16:creationId xmlns:a16="http://schemas.microsoft.com/office/drawing/2014/main" id="{1B26D62F-5620-4D58-B99D-D4149B7D2D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id="{D7E1F06E-43A3-4960-A8A9-5B5FF2D1E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5">
              <a:extLst>
                <a:ext uri="{FF2B5EF4-FFF2-40B4-BE49-F238E27FC236}">
                  <a16:creationId xmlns:a16="http://schemas.microsoft.com/office/drawing/2014/main" id="{67976099-4433-463C-A8CB-2B2E9522B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6">
              <a:extLst>
                <a:ext uri="{FF2B5EF4-FFF2-40B4-BE49-F238E27FC236}">
                  <a16:creationId xmlns:a16="http://schemas.microsoft.com/office/drawing/2014/main" id="{48D4F79B-7C11-4960-8519-A1987A346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7">
              <a:extLst>
                <a:ext uri="{FF2B5EF4-FFF2-40B4-BE49-F238E27FC236}">
                  <a16:creationId xmlns:a16="http://schemas.microsoft.com/office/drawing/2014/main" id="{701CA4FF-5ECD-40A8-8795-F72A2EF6F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8">
              <a:extLst>
                <a:ext uri="{FF2B5EF4-FFF2-40B4-BE49-F238E27FC236}">
                  <a16:creationId xmlns:a16="http://schemas.microsoft.com/office/drawing/2014/main" id="{7593ABCC-9855-4EB5-9344-0FA5E1F20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C7A0C9-3346-4259-8A94-3E444B82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39" y="257853"/>
            <a:ext cx="5025414" cy="102613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 rtl="0"/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הנחלים מסיעים לים פסולת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2" name="Picture 11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id="{9E3BA7C6-225F-42DF-9BA1-E8F7D40F39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4" b="18189"/>
          <a:stretch/>
        </p:blipFill>
        <p:spPr>
          <a:xfrm>
            <a:off x="-5597" y="1"/>
            <a:ext cx="6101597" cy="3427413"/>
          </a:xfrm>
          <a:custGeom>
            <a:avLst/>
            <a:gdLst/>
            <a:ahLst/>
            <a:cxnLst/>
            <a:rect l="l" t="t" r="r" b="b"/>
            <a:pathLst>
              <a:path w="6101597" h="3427413">
                <a:moveTo>
                  <a:pt x="0" y="0"/>
                </a:moveTo>
                <a:lnTo>
                  <a:pt x="6101597" y="0"/>
                </a:lnTo>
                <a:lnTo>
                  <a:pt x="6101597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22" name="Picture 21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010B847E-6880-4A88-830B-FBEB93DC77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"/>
          <a:stretch/>
        </p:blipFill>
        <p:spPr>
          <a:xfrm>
            <a:off x="-5597" y="3427414"/>
            <a:ext cx="6101597" cy="3430587"/>
          </a:xfrm>
          <a:custGeom>
            <a:avLst/>
            <a:gdLst/>
            <a:ahLst/>
            <a:cxnLst/>
            <a:rect l="l" t="t" r="r" b="b"/>
            <a:pathLst>
              <a:path w="6101597" h="3430587">
                <a:moveTo>
                  <a:pt x="0" y="0"/>
                </a:moveTo>
                <a:lnTo>
                  <a:pt x="6101597" y="0"/>
                </a:lnTo>
                <a:lnTo>
                  <a:pt x="6101597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AAC81-1317-4FFB-AE0A-C5AA3AA93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643" y="1394466"/>
            <a:ext cx="5243022" cy="4290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בקבוקים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חד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פעמיים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שקיות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פלסטיק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כלים חד פעמיים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פסולת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חקלאי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ת: צינורות, יריעות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פלסטיק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קרועות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, מכלים של חומרי הדברה ועוד.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פסולת בניין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B1ACDB1-A7EB-4159-B316-A230683B7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3354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A825E81-DC4F-4A95-86BA-8FD9D6388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6101597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258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28C2-99EC-4B28-810A-285292B23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826" y="406400"/>
            <a:ext cx="4387065" cy="1121041"/>
          </a:xfrm>
        </p:spPr>
        <p:txBody>
          <a:bodyPr>
            <a:normAutofit/>
          </a:bodyPr>
          <a:lstStyle/>
          <a:p>
            <a:pPr algn="r"/>
            <a:r>
              <a:rPr lang="he-IL" sz="48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השפעת הזיהום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91E29-E8F3-4BD2-BA5E-ADE35A5A0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15" y="1409075"/>
            <a:ext cx="4878389" cy="4172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dirty="0">
                <a:solidFill>
                  <a:srgbClr val="FFFF00"/>
                </a:solidFill>
              </a:rPr>
              <a:t>ים 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פגיעה בחי ובצומח הימי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התחזקות מינים פולשים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סגירת חופים לרחצה ומניעתם מהציבור</a:t>
            </a:r>
          </a:p>
          <a:p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D6CC-EE15-4B75-BB7A-6EB5486CC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680" y="1409075"/>
            <a:ext cx="4875211" cy="4056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4400" dirty="0">
                <a:solidFill>
                  <a:srgbClr val="FFFF00"/>
                </a:solidFill>
              </a:rPr>
              <a:t>נחלים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פגיעה בחי ובצומח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פגיעה במינים מקומיים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התחזקות של מינים פולשים</a:t>
            </a:r>
          </a:p>
          <a:p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פגיעה במשאב ציבורי</a:t>
            </a:r>
          </a:p>
        </p:txBody>
      </p:sp>
      <p:pic>
        <p:nvPicPr>
          <p:cNvPr id="9" name="Picture 8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60BECCA1-9EE5-4911-BAA2-02DCD1786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73" y="4353558"/>
            <a:ext cx="1810502" cy="150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picture containing plant, flower, grass, outdoor&#10;&#10;Description automatically generated">
            <a:extLst>
              <a:ext uri="{FF2B5EF4-FFF2-40B4-BE49-F238E27FC236}">
                <a16:creationId xmlns:a16="http://schemas.microsoft.com/office/drawing/2014/main" id="{622B7418-E181-4BF4-8536-6FC5912A7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671" y="5219094"/>
            <a:ext cx="1810502" cy="150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009C9BAB-CDD9-4A72-91EA-A8D62B6DD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62" y="5219094"/>
            <a:ext cx="2296219" cy="15077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D70D49-A167-44AF-9EEF-697058629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2905" cy="1960123"/>
          </a:xfrm>
          <a:prstGeom prst="rect">
            <a:avLst/>
          </a:prstGeom>
        </p:spPr>
      </p:pic>
      <p:pic>
        <p:nvPicPr>
          <p:cNvPr id="19" name="Picture 18" descr="A high angle view of a dam&#10;&#10;Description automatically generated with low confidence">
            <a:extLst>
              <a:ext uri="{FF2B5EF4-FFF2-40B4-BE49-F238E27FC236}">
                <a16:creationId xmlns:a16="http://schemas.microsoft.com/office/drawing/2014/main" id="{E73330F2-0422-4CF9-8FDE-6F2B05B77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" y="4084207"/>
            <a:ext cx="4356525" cy="26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8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E1DDAD8-1D10-4640-A034-BE90015E3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52FE7688-721D-4A97-B007-BDE056094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9E73A810-8571-4A9D-A3CB-336933AB4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6A7166-F7FE-459D-AE2C-58F81CFD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765" y="252412"/>
            <a:ext cx="5254336" cy="9731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צריך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לעשות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E42AC-ECC5-48D3-841E-0101F66AB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r="11245"/>
          <a:stretch/>
        </p:blipFill>
        <p:spPr>
          <a:xfrm>
            <a:off x="-5597" y="10"/>
            <a:ext cx="4966244" cy="685799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FD642FB6-2808-4BC5-AE0B-7302C24B7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0B8F04-D9A7-48E5-A29C-51A66B59D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D6D18883-6BFF-42BB-8088-FCCF83F9C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1D0FEFB3-A009-4D0F-9107-C0B17786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E86C7F-B981-4448-8A1A-856F7124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4C6CFFD9-BA00-4184-8310-5FC955095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A1892DF3-4848-496C-8664-DFD32EE25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D6DB8C30-651E-4D8F-A70C-163FC58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563DFB81-F969-4F44-BA6C-63479564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8E5DE346-AFCA-40DA-B5E2-93A86EA54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77A34306-2AE8-43D0-9686-E97B3B53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B9CC10F0-FFCD-4CB9-AF4C-22722D20B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2A6B0E38-C962-4491-BFDA-75378B4D6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655F640B-8407-487C-8696-F47451478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FAB4F099-4FF6-4410-A5B9-2A5355719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6FE80B6E-3DA9-4304-9925-12E578C4E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67D1CB75-0CBA-4E13-924C-21F221D7B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F2CC783B-FA45-4777-A76A-982B285C7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D68F4DD3-D736-4B78-972E-F5128CFBE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14AF103-15B3-4796-A71A-297D37E1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B0B240FB-0453-4B6F-9F9B-C2C3305AC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EBBBDCEE-433E-40F3-B49D-375CB162A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09B123C6-141E-4A37-B5A7-27E7764F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1FA1F521-36A1-49FF-84A7-229E8970F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DE512F89-D901-4487-A42C-02345EC5F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ED3ED0E5-3226-4B78-B3EA-C591824B8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9CBB1F68-B6DE-4ECF-B20F-328F9811E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A566C551-9523-4D97-A8CF-5C91F436C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9E166BA0-9268-4419-9332-2D30C2123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B700C031-AA54-4DC7-B8A2-2569B3FA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03045EC8-ECC8-473F-8786-DE266F05B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9337EBA2-5088-4A44-8C0B-A6EE78989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3486A705-2593-45C9-A13E-8E2FB7C35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F357321C-6DEE-4D02-A997-75E47EE0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D0B8F87F-3530-4BCD-A8E5-C1B83707B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5BE86BA3-AB0E-4F70-A552-0D9EB9E98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DF5FE773-B9AE-4A3F-8EDC-165CE579B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4A03D7BE-B358-4F8B-85EA-65E0CBF2D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A6548877-0957-435B-A419-389A278E5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B2D5EA95-9E60-468A-8DA1-40F05C9BD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C9B409CE-11E5-40D1-8C9B-86614EAE2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E594AF5-DB50-4227-AC2F-10EE5233C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9335DCAF-74A2-4994-B5BF-1C079A40A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1DC8E1A2-0C6B-4BA9-85F4-3645AED5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28F38DE0-3BEE-441A-8212-E77DA2328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AE81208E-D239-496C-A312-506B0241B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242FE966-DDA4-4668-B8D6-C4B0D4C78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FB0A5F60-550F-4025-9DCE-6F42A7C06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D7B61D18-4A61-44C9-A809-40639E8C1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CB26E7EB-DC12-4BA7-B5DE-09EF2C1D0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921237B4-9D85-4611-851F-5DBD71544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C91509DE-9FAA-4E84-BCC1-CDDBEA8AC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C7029B06-6A09-4E46-BA86-F3C66DBDD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FF4ACFBF-D1F2-47B1-B0EB-F08C6508BD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A6FD1991-3A0E-4F63-BAD9-A98C2986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3458257E-E5C1-42C8-A4E1-663C3A5532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9525090"/>
              </p:ext>
            </p:extLst>
          </p:nvPr>
        </p:nvGraphicFramePr>
        <p:xfrm>
          <a:off x="5094394" y="1454957"/>
          <a:ext cx="6764231" cy="497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47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7856394C-53C0-4D24-8A50-73F9D9E1C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C810F3A-3D78-4D8C-97FE-8CCCA6A0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06B8ED8-5AB4-49EC-A020-0B738522E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6" name="Rectangle 5">
                <a:extLst>
                  <a:ext uri="{FF2B5EF4-FFF2-40B4-BE49-F238E27FC236}">
                    <a16:creationId xmlns:a16="http://schemas.microsoft.com/office/drawing/2014/main" id="{4315C5C7-65AD-4FC7-9508-6FA6AA325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6">
                <a:extLst>
                  <a:ext uri="{FF2B5EF4-FFF2-40B4-BE49-F238E27FC236}">
                    <a16:creationId xmlns:a16="http://schemas.microsoft.com/office/drawing/2014/main" id="{4E294A40-EDA7-4077-9FB8-F85D7ADB0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7">
                <a:extLst>
                  <a:ext uri="{FF2B5EF4-FFF2-40B4-BE49-F238E27FC236}">
                    <a16:creationId xmlns:a16="http://schemas.microsoft.com/office/drawing/2014/main" id="{3081163C-DCAA-4BCC-89F4-2774F9E64B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AA3261C4-187A-44F2-A07B-1DC4C7C4B8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9">
                <a:extLst>
                  <a:ext uri="{FF2B5EF4-FFF2-40B4-BE49-F238E27FC236}">
                    <a16:creationId xmlns:a16="http://schemas.microsoft.com/office/drawing/2014/main" id="{A295EF5E-4247-44BB-AD06-CCCEE9110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id="{D9CD0FEF-8773-4279-9AFB-8962F205A9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7F6E7F3A-65F4-4E2C-9455-C7648EE9A6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C51114FF-C5C4-4933-9782-7C54DEE7DF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0BBE058D-3556-42E8-9E02-20697EB7F1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F89E406B-E821-4758-88A4-9BC54B60E7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00E47EEB-3296-4F6C-AD83-A730C96B2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Line 16">
                <a:extLst>
                  <a:ext uri="{FF2B5EF4-FFF2-40B4-BE49-F238E27FC236}">
                    <a16:creationId xmlns:a16="http://schemas.microsoft.com/office/drawing/2014/main" id="{DC92F4BD-F7E0-4669-A247-53DCCACCF2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1B140FE9-19D4-453C-B91F-3D30BDE13A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DE78F8E6-7EEA-45CB-9DB5-BD8387B94C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3CC3E798-9A2D-4CB6-BFF6-EC14E504BF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D1E3124D-06D8-4A74-B24A-69555027A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84F4A75D-6010-4A23-AE60-3D5DCA8B20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2">
                <a:extLst>
                  <a:ext uri="{FF2B5EF4-FFF2-40B4-BE49-F238E27FC236}">
                    <a16:creationId xmlns:a16="http://schemas.microsoft.com/office/drawing/2014/main" id="{814AA457-071B-4E8B-89DB-5E48A16581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3">
                <a:extLst>
                  <a:ext uri="{FF2B5EF4-FFF2-40B4-BE49-F238E27FC236}">
                    <a16:creationId xmlns:a16="http://schemas.microsoft.com/office/drawing/2014/main" id="{3CE571C2-C2AF-42EC-8035-483824806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4D72BED5-7239-4FF2-9974-1BBE86C4D7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3FABD385-112F-4DA4-A2D4-C934B0141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6">
                <a:extLst>
                  <a:ext uri="{FF2B5EF4-FFF2-40B4-BE49-F238E27FC236}">
                    <a16:creationId xmlns:a16="http://schemas.microsoft.com/office/drawing/2014/main" id="{64AE5EDB-B410-4C6E-963F-6B0B6AAF1B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7">
                <a:extLst>
                  <a:ext uri="{FF2B5EF4-FFF2-40B4-BE49-F238E27FC236}">
                    <a16:creationId xmlns:a16="http://schemas.microsoft.com/office/drawing/2014/main" id="{4B374591-4775-4266-8791-482F87EE16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28">
                <a:extLst>
                  <a:ext uri="{FF2B5EF4-FFF2-40B4-BE49-F238E27FC236}">
                    <a16:creationId xmlns:a16="http://schemas.microsoft.com/office/drawing/2014/main" id="{00F8A02E-573F-4453-96EB-1E53ED2E8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29">
                <a:extLst>
                  <a:ext uri="{FF2B5EF4-FFF2-40B4-BE49-F238E27FC236}">
                    <a16:creationId xmlns:a16="http://schemas.microsoft.com/office/drawing/2014/main" id="{BD63A715-4044-49B7-BAC1-4DCAD2C949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0">
                <a:extLst>
                  <a:ext uri="{FF2B5EF4-FFF2-40B4-BE49-F238E27FC236}">
                    <a16:creationId xmlns:a16="http://schemas.microsoft.com/office/drawing/2014/main" id="{5DA9F5DF-E969-401D-A25F-95D4A9BB83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1">
                <a:extLst>
                  <a:ext uri="{FF2B5EF4-FFF2-40B4-BE49-F238E27FC236}">
                    <a16:creationId xmlns:a16="http://schemas.microsoft.com/office/drawing/2014/main" id="{FBBB8FE7-C5BE-4B6D-9C9E-23301A50BD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56458F-27F1-41A1-A887-7D6354BE2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012124B4-3C8F-48BA-818C-0926EBAAF8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978A4312-6EF0-456A-A027-A749152DA5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E56460CD-535C-4E47-AC32-6578591609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E451CC5F-6BD4-48F5-9EB4-57970C350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9329AE54-1A26-443D-AC63-232131D8F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CECBC766-59F6-4760-AA84-3F55B024E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AC43C975-2B87-41CE-9955-E61F129947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14E5E50F-FE4A-4774-8CD4-936CF2B871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BDE1E59F-80CA-420E-8981-3A7692EEC4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D354352C-244F-427F-9372-B101B4F74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5DAD96-E23A-473D-85C4-60D67A91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85" y="104567"/>
            <a:ext cx="3821115" cy="11082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עושה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“</a:t>
            </a:r>
            <a:r>
              <a:rPr lang="en-US" sz="4000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צלול</a:t>
            </a: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?”</a:t>
            </a:r>
          </a:p>
        </p:txBody>
      </p:sp>
      <p:pic>
        <p:nvPicPr>
          <p:cNvPr id="8" name="Picture 7" descr="A boat on the water&#10;&#10;Description automatically generated with medium confidence">
            <a:extLst>
              <a:ext uri="{FF2B5EF4-FFF2-40B4-BE49-F238E27FC236}">
                <a16:creationId xmlns:a16="http://schemas.microsoft.com/office/drawing/2014/main" id="{83EAFE0F-059C-4842-ACDC-EE254D65C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1" r="6" b="6"/>
          <a:stretch/>
        </p:blipFill>
        <p:spPr>
          <a:xfrm>
            <a:off x="8895886" y="4512523"/>
            <a:ext cx="2245675" cy="1442190"/>
          </a:xfrm>
          <a:custGeom>
            <a:avLst/>
            <a:gdLst/>
            <a:ahLst/>
            <a:cxnLst/>
            <a:rect l="l" t="t" r="r" b="b"/>
            <a:pathLst>
              <a:path w="2245675" h="3047892">
                <a:moveTo>
                  <a:pt x="148128" y="0"/>
                </a:moveTo>
                <a:lnTo>
                  <a:pt x="2245675" y="0"/>
                </a:lnTo>
                <a:lnTo>
                  <a:pt x="2245675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6D017D-490F-4ACF-BF6A-EAE65672DD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1" r="6" b="24008"/>
          <a:stretch/>
        </p:blipFill>
        <p:spPr>
          <a:xfrm>
            <a:off x="8930648" y="1343556"/>
            <a:ext cx="2245674" cy="144483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people wearing hardhats working on a solar panel&#10;&#10;Description automatically generated with medium confidence">
            <a:extLst>
              <a:ext uri="{FF2B5EF4-FFF2-40B4-BE49-F238E27FC236}">
                <a16:creationId xmlns:a16="http://schemas.microsoft.com/office/drawing/2014/main" id="{42D1EA3D-AC0A-4B68-B495-41268F66F0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" r="-3" b="-3"/>
          <a:stretch/>
        </p:blipFill>
        <p:spPr>
          <a:xfrm>
            <a:off x="152401" y="3903597"/>
            <a:ext cx="2245675" cy="1444834"/>
          </a:xfrm>
          <a:prstGeom prst="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DCA4BE50-49FC-4273-969C-415D705FDD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 r="-3" b="77"/>
          <a:stretch/>
        </p:blipFill>
        <p:spPr>
          <a:xfrm>
            <a:off x="8930648" y="2936996"/>
            <a:ext cx="2245674" cy="1444834"/>
          </a:xfrm>
          <a:custGeom>
            <a:avLst/>
            <a:gdLst/>
            <a:ahLst/>
            <a:cxnLst/>
            <a:rect l="l" t="t" r="r" b="b"/>
            <a:pathLst>
              <a:path w="2245674" h="3047892">
                <a:moveTo>
                  <a:pt x="0" y="0"/>
                </a:moveTo>
                <a:lnTo>
                  <a:pt x="2245674" y="0"/>
                </a:lnTo>
                <a:lnTo>
                  <a:pt x="2245674" y="2899764"/>
                </a:lnTo>
                <a:cubicBezTo>
                  <a:pt x="2245674" y="2981573"/>
                  <a:pt x="2179355" y="3047892"/>
                  <a:pt x="2097546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ext, person, several&#10;&#10;Description automatically generated">
            <a:extLst>
              <a:ext uri="{FF2B5EF4-FFF2-40B4-BE49-F238E27FC236}">
                <a16:creationId xmlns:a16="http://schemas.microsoft.com/office/drawing/2014/main" id="{CF248AEA-A235-4BFD-89D3-2E42E8178E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399"/>
            <a:ext cx="2554664" cy="1570830"/>
          </a:xfrm>
          <a:prstGeom prst="rect">
            <a:avLst/>
          </a:prstGeom>
        </p:spPr>
      </p:pic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BD0270F0-1239-4200-BCAD-E7E80383E9E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6857837"/>
              </p:ext>
            </p:extLst>
          </p:nvPr>
        </p:nvGraphicFramePr>
        <p:xfrm>
          <a:off x="1141411" y="903288"/>
          <a:ext cx="7632647" cy="561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89087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D6C6-B456-479C-BD36-91CDBB88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659594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מה כולנו צריכים לעשות?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4AF85E-4D40-4887-A9AF-84A256DEB0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r="21822"/>
          <a:stretch/>
        </p:blipFill>
        <p:spPr>
          <a:xfrm>
            <a:off x="-5597" y="10"/>
            <a:ext cx="4187853" cy="6857990"/>
          </a:xfrm>
          <a:prstGeom prst="rect">
            <a:avLst/>
          </a:prstGeom>
        </p:spPr>
      </p:pic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C1175731-4815-43D2-B7B8-34754E8E629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6229537"/>
              </p:ext>
            </p:extLst>
          </p:nvPr>
        </p:nvGraphicFramePr>
        <p:xfrm>
          <a:off x="4317167" y="1888761"/>
          <a:ext cx="7503358" cy="419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32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1507F-F42F-4669-8C4B-73EDC8CA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58" y="211016"/>
            <a:ext cx="10907541" cy="1125415"/>
          </a:xfrm>
        </p:spPr>
        <p:txBody>
          <a:bodyPr>
            <a:normAutofit/>
          </a:bodyPr>
          <a:lstStyle/>
          <a:p>
            <a:pPr algn="r"/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12 נחלים עיקריים זורמים לים התיכון רובם מזוהמים (בחלק מהזמן) ומזהמים את הים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4CD6-7C07-41F5-AFED-0D0C91468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7800" y="1499015"/>
            <a:ext cx="5181600" cy="5147967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כזיב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- המעיין משוחרר – צדיק בסדום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בצת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המעיינות תפוסים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געתון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– המעיינות תפוסים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נעמן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– זיהום ותפיסת מעיינות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קישון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– זיהום ממפעלים ומביוב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תנינים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המעיינות תפוסים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0A8E9-933D-4A51-9453-BFD20B1E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122" y="1499015"/>
            <a:ext cx="6655323" cy="3043956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חדרה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 זיהום ממקורות שונים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אלכסנדר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זיהום מהרשות הפלשתינית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הירקון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המעיינות תפוסים. בהחל זורמים קולחים</a:t>
            </a:r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שורק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זיהום </a:t>
            </a:r>
            <a:r>
              <a:rPr lang="he-IL" dirty="0" err="1">
                <a:latin typeface="Gisha" panose="020B0502040204020203" pitchFamily="34" charset="-79"/>
                <a:cs typeface="Gisha" panose="020B0502040204020203" pitchFamily="34" charset="-79"/>
              </a:rPr>
              <a:t>ממט"ש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 ירושלים ומיישובי האזור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לכיש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הזרמת קולחים בחורף</a:t>
            </a:r>
          </a:p>
          <a:p>
            <a:pPr marL="0" indent="0" algn="r">
              <a:buNone/>
            </a:pPr>
            <a:r>
              <a:rPr lang="he-IL" b="1" dirty="0">
                <a:latin typeface="Gisha" panose="020B0502040204020203" pitchFamily="34" charset="-79"/>
                <a:cs typeface="Gisha" panose="020B0502040204020203" pitchFamily="34" charset="-79"/>
              </a:rPr>
              <a:t>נחל שקמה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– זיהום חקלאי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8FB1B-5359-4492-975A-459474DC7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1" y="4895273"/>
            <a:ext cx="3779476" cy="179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A picture containing outdoor, sky, water, beach&#10;&#10;Description automatically generated">
            <a:extLst>
              <a:ext uri="{FF2B5EF4-FFF2-40B4-BE49-F238E27FC236}">
                <a16:creationId xmlns:a16="http://schemas.microsoft.com/office/drawing/2014/main" id="{A7594509-7ECB-4144-8C54-8C0FFC929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59" y="4895273"/>
            <a:ext cx="3779475" cy="179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group of people walking on a beach&#10;&#10;Description automatically generated with medium confidence">
            <a:extLst>
              <a:ext uri="{FF2B5EF4-FFF2-40B4-BE49-F238E27FC236}">
                <a16:creationId xmlns:a16="http://schemas.microsoft.com/office/drawing/2014/main" id="{4C1C1FE4-9960-4B23-A851-2479580BF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160678" y="4895273"/>
            <a:ext cx="3660530" cy="1792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82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9B5C-8249-4A2F-8F99-C9A5C809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6617" y="194873"/>
            <a:ext cx="3029527" cy="1109272"/>
          </a:xfrm>
        </p:spPr>
        <p:txBody>
          <a:bodyPr>
            <a:normAutofit/>
          </a:bodyPr>
          <a:lstStyle/>
          <a:p>
            <a:pPr algn="r"/>
            <a:r>
              <a:rPr lang="he-IL" sz="40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מילון מונחים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880F-B537-4D09-A9C0-437E77C8D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899411"/>
            <a:ext cx="4878389" cy="5336498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מאגר קולחים: </a:t>
            </a:r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לאחר הטיפול </a:t>
            </a:r>
            <a:r>
              <a:rPr lang="he-IL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במט"ש</a:t>
            </a:r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הקולחים מועברים למאגר ממנו הם מועברים להשקיה חקלאית. ישראל היא המדינה היחידה בעולם שבה כ-90% מהקולחים משמשים להשקיה חקלאית.</a:t>
            </a:r>
          </a:p>
          <a:p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תקנות ענבר: </a:t>
            </a:r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קבעו ב-2010 שכל הקולחים צריכים להיות באיכות שלישונית ב-2015. בפועל רק מחציתם באיכות זו.</a:t>
            </a:r>
          </a:p>
          <a:p>
            <a:r>
              <a:rPr lang="he-IL" b="1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אסטואר</a:t>
            </a:r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</a:t>
            </a:r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הקטע המקשר בין הנחל לים, שבו מי הים חודרים לנחל. בעל חשיבות אקולוגית רבה: משמש כמקום מקלט לדגיגים, בית גידול למינים אקווטיים, מקום לנופש וספורט ולעיתים גם כמעגן לסירות</a:t>
            </a:r>
            <a:r>
              <a:rPr lang="he-IL" dirty="0">
                <a:solidFill>
                  <a:schemeClr val="bg1"/>
                </a:solidFill>
              </a:rPr>
              <a:t>.</a:t>
            </a:r>
            <a:endParaRPr lang="he-I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2B2CD-1B97-448E-B079-067B4DB89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878" y="1304145"/>
            <a:ext cx="5246557" cy="4487055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he-IL" sz="2400" b="1" dirty="0" err="1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מט"ש</a:t>
            </a:r>
            <a:r>
              <a:rPr lang="he-IL" sz="2400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מכון לטיהור שפכים אליו מגיע כל הביוב. הופך את השפכים לקולחים</a:t>
            </a:r>
          </a:p>
          <a:p>
            <a:pPr rtl="1"/>
            <a:r>
              <a:rPr lang="he-IL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קולחים</a:t>
            </a:r>
            <a:r>
              <a:rPr lang="he-IL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: שפכים מטופלים</a:t>
            </a:r>
            <a:endParaRPr lang="he-IL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he-IL" sz="24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טיפול ראשוני: </a:t>
            </a:r>
            <a:r>
              <a:rPr lang="he-IL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מסלק מוצקים ושמנים</a:t>
            </a:r>
            <a:endParaRPr lang="he-IL" sz="2400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rtl="1"/>
            <a:r>
              <a:rPr lang="he-IL" sz="24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טיפול שניוני: </a:t>
            </a:r>
            <a:r>
              <a:rPr lang="he-IL" sz="240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מתבצע באמצעות </a:t>
            </a:r>
            <a:r>
              <a:rPr lang="he-IL" sz="2400" b="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חיידקים המצמצמים את העומס האורגני – הקולחים מתאימים להשקיה של חלק מהגידולים.</a:t>
            </a:r>
          </a:p>
          <a:p>
            <a:pPr rtl="1"/>
            <a:r>
              <a:rPr lang="he-IL" sz="2400" b="1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טיפול שלישוני: </a:t>
            </a:r>
            <a:r>
              <a:rPr lang="he-IL" sz="2400" i="0" dirty="0">
                <a:solidFill>
                  <a:schemeClr val="bg1"/>
                </a:solidFill>
                <a:effectLst/>
                <a:latin typeface="Gisha" panose="020B0502040204020203" pitchFamily="34" charset="-79"/>
                <a:cs typeface="Gisha" panose="020B0502040204020203" pitchFamily="34" charset="-79"/>
              </a:rPr>
              <a:t>כולל סילוק זרחן וחנקן וסינון נוסף של מוצקים מרחפים –  הקולחים מתאימים לרוב הגידולים</a:t>
            </a:r>
            <a:r>
              <a:rPr lang="he-IL" sz="2400" i="0" dirty="0">
                <a:solidFill>
                  <a:schemeClr val="bg1"/>
                </a:solidFill>
                <a:effectLst/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6" name="Picture 5" descr="A person in a kayak&#10;&#10;Description automatically generated with low confidence">
            <a:extLst>
              <a:ext uri="{FF2B5EF4-FFF2-40B4-BE49-F238E27FC236}">
                <a16:creationId xmlns:a16="http://schemas.microsoft.com/office/drawing/2014/main" id="{50EA37AB-84E9-43D2-AD1C-7BE101C18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72203" y="4852180"/>
            <a:ext cx="3316571" cy="181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807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C788-5F6F-49DF-96CA-DC8A090D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228436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עוד קצת נתונים – מהיכן מגיעים הקולחים?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2541A-4C72-4CA7-8045-CAE975CC9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690" y="1136072"/>
            <a:ext cx="5736995" cy="3925455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כ-87% מהקולחים משמשים להשקיה חקלאית (1.3 מיליון דונם). השאר מוזרמים לסביבה – למי התהום ולנחלים.  </a:t>
            </a:r>
          </a:p>
          <a:p>
            <a:r>
              <a:rPr lang="he-IL" dirty="0"/>
              <a:t>רק מחצית מהקולחים באיכות שלישונית.</a:t>
            </a:r>
          </a:p>
          <a:p>
            <a:r>
              <a:rPr lang="he-IL" dirty="0"/>
              <a:t>אוכלוסיית ישראל גדלה ב-1.8% בשנה ואיתה כמות הביוב והקולחים</a:t>
            </a:r>
          </a:p>
          <a:p>
            <a:r>
              <a:rPr lang="he-IL" dirty="0"/>
              <a:t>השטח החקלאי הולך ומצטמצם ואיתו הצורך בהשקיה חקלאית.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3818E-E020-4E9F-B351-3DB9E0BE2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8436"/>
            <a:ext cx="4875211" cy="4562764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צריכת המים: כ-2.5 מיליארד מ"ק.</a:t>
            </a:r>
          </a:p>
          <a:p>
            <a:r>
              <a:rPr lang="he-IL" dirty="0"/>
              <a:t>34% לשימוש ביתי. 55% חקלאי, 5% תעשייה 6% ירדן והרשות הפלשתינית </a:t>
            </a:r>
          </a:p>
          <a:p>
            <a:r>
              <a:rPr lang="he-IL" dirty="0"/>
              <a:t>כמות השפכים: 540 </a:t>
            </a:r>
            <a:r>
              <a:rPr lang="he-IL" dirty="0" err="1"/>
              <a:t>מלמ"ק</a:t>
            </a:r>
            <a:endParaRPr lang="he-IL" dirty="0"/>
          </a:p>
          <a:p>
            <a:r>
              <a:rPr lang="he-IL" dirty="0"/>
              <a:t>כמות הקולחים: 355 </a:t>
            </a:r>
            <a:r>
              <a:rPr lang="he-IL" dirty="0" err="1"/>
              <a:t>מלמ"ק</a:t>
            </a:r>
            <a:r>
              <a:rPr lang="he-IL" dirty="0"/>
              <a:t> – 82% מהכמות השפכים.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ABCB3-0D3E-465D-AE55-E26BE30720F9}"/>
              </a:ext>
            </a:extLst>
          </p:cNvPr>
          <p:cNvSpPr txBox="1"/>
          <p:nvPr/>
        </p:nvSpPr>
        <p:spPr>
          <a:xfrm>
            <a:off x="1260764" y="4966524"/>
            <a:ext cx="9310255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התוצאה הצפויה: אי ניצול הקולחים ויותר קולחים בנחלים ובים</a:t>
            </a:r>
          </a:p>
        </p:txBody>
      </p:sp>
    </p:spTree>
    <p:extLst>
      <p:ext uri="{BB962C8B-B14F-4D97-AF65-F5344CB8AC3E}">
        <p14:creationId xmlns:p14="http://schemas.microsoft.com/office/powerpoint/2010/main" val="236442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80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92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2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4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5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6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70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9" name="Rectangle 108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14="http://schemas.microsoft.com/office/powerpoint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3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3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4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8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BFFC06C7-F53D-45B9-8A8D-26EFCD55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208" y="817562"/>
            <a:ext cx="6138817" cy="912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/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הגורמים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לזיהום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הנחלים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C63949-A9FF-47CE-8AF1-D825C96DF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"/>
          <a:stretch/>
        </p:blipFill>
        <p:spPr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76F90-E385-4FD9-8C0F-640BA54C46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"/>
          <a:stretch/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aphicFrame>
        <p:nvGraphicFramePr>
          <p:cNvPr id="60" name="Content Placeholder 11">
            <a:extLst>
              <a:ext uri="{FF2B5EF4-FFF2-40B4-BE49-F238E27FC236}">
                <a16:creationId xmlns:a16="http://schemas.microsoft.com/office/drawing/2014/main" id="{4BE394AF-8136-4E0E-96A7-7F465A0E81A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029661"/>
              </p:ext>
            </p:extLst>
          </p:nvPr>
        </p:nvGraphicFramePr>
        <p:xfrm>
          <a:off x="5491209" y="2066925"/>
          <a:ext cx="6121353" cy="372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0044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D399A7-0C39-41F2-95B6-84D605C5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361" y="273649"/>
            <a:ext cx="4716170" cy="9973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/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מחסור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במאגרי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קולחים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A picture containing outdoor, grass, nature, shore&#10;&#10;Description automatically generated">
            <a:extLst>
              <a:ext uri="{FF2B5EF4-FFF2-40B4-BE49-F238E27FC236}">
                <a16:creationId xmlns:a16="http://schemas.microsoft.com/office/drawing/2014/main" id="{6DD82149-621C-419E-8FEE-970228A231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5" r="36398" b="1"/>
          <a:stretch/>
        </p:blipFill>
        <p:spPr>
          <a:xfrm>
            <a:off x="-5597" y="10"/>
            <a:ext cx="5085597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95893-1602-4438-A70F-BA7A0FBD3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272" y="1265238"/>
            <a:ext cx="6177353" cy="506571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2800" dirty="0" err="1"/>
              <a:t>בעקבות</a:t>
            </a:r>
            <a:r>
              <a:rPr lang="en-US" sz="2800" dirty="0"/>
              <a:t> </a:t>
            </a:r>
            <a:r>
              <a:rPr lang="en-US" sz="2800" dirty="0" err="1"/>
              <a:t>החלטה</a:t>
            </a:r>
            <a:r>
              <a:rPr lang="en-US" sz="2800" dirty="0"/>
              <a:t> </a:t>
            </a:r>
            <a:r>
              <a:rPr lang="en-US" sz="2800" dirty="0" err="1"/>
              <a:t>של</a:t>
            </a:r>
            <a:r>
              <a:rPr lang="en-US" sz="2800" dirty="0"/>
              <a:t> </a:t>
            </a:r>
            <a:r>
              <a:rPr lang="en-US" sz="2800" dirty="0" err="1"/>
              <a:t>רשות</a:t>
            </a:r>
            <a:r>
              <a:rPr lang="en-US" sz="2800" dirty="0"/>
              <a:t> </a:t>
            </a:r>
            <a:r>
              <a:rPr lang="en-US" sz="2800" dirty="0" err="1"/>
              <a:t>המים</a:t>
            </a:r>
            <a:r>
              <a:rPr lang="en-US" sz="2800" dirty="0"/>
              <a:t> </a:t>
            </a:r>
            <a:r>
              <a:rPr lang="en-US" sz="2800" dirty="0" err="1"/>
              <a:t>ומשרד</a:t>
            </a:r>
            <a:r>
              <a:rPr lang="en-US" sz="2800" dirty="0"/>
              <a:t> </a:t>
            </a:r>
            <a:r>
              <a:rPr lang="en-US" sz="2800" dirty="0" err="1"/>
              <a:t>האוצר</a:t>
            </a:r>
            <a:r>
              <a:rPr lang="en-US" sz="2800" dirty="0"/>
              <a:t> </a:t>
            </a:r>
            <a:r>
              <a:rPr lang="en-US" sz="2800" dirty="0" err="1"/>
              <a:t>לא</a:t>
            </a:r>
            <a:r>
              <a:rPr lang="en-US" sz="2800" dirty="0"/>
              <a:t> </a:t>
            </a:r>
            <a:r>
              <a:rPr lang="en-US" sz="2800" dirty="0" err="1"/>
              <a:t>הוקמו</a:t>
            </a:r>
            <a:r>
              <a:rPr lang="en-US" sz="2800" dirty="0"/>
              <a:t> </a:t>
            </a:r>
            <a:r>
              <a:rPr lang="en-US" sz="2800" dirty="0" err="1"/>
              <a:t>מאגרי</a:t>
            </a:r>
            <a:r>
              <a:rPr lang="en-US" sz="2800" dirty="0"/>
              <a:t> </a:t>
            </a:r>
            <a:r>
              <a:rPr lang="en-US" sz="2800" dirty="0" err="1"/>
              <a:t>קולחים</a:t>
            </a:r>
            <a:r>
              <a:rPr lang="en-US" sz="2800" dirty="0"/>
              <a:t> </a:t>
            </a:r>
            <a:r>
              <a:rPr lang="en-US" sz="2800" dirty="0" err="1"/>
              <a:t>במשך</a:t>
            </a:r>
            <a:r>
              <a:rPr lang="en-US" sz="2800" dirty="0"/>
              <a:t> </a:t>
            </a:r>
            <a:r>
              <a:rPr lang="en-US" sz="2800" dirty="0" err="1"/>
              <a:t>חמש</a:t>
            </a:r>
            <a:r>
              <a:rPr lang="en-US" sz="2800" dirty="0"/>
              <a:t> </a:t>
            </a:r>
            <a:r>
              <a:rPr lang="en-US" sz="2800" dirty="0" err="1"/>
              <a:t>שנים</a:t>
            </a:r>
            <a:r>
              <a:rPr lang="en-US" sz="2800" dirty="0"/>
              <a:t> </a:t>
            </a:r>
            <a:r>
              <a:rPr lang="he-IL" sz="2800" dirty="0"/>
              <a:t>ונוצר מחסור חמור המצומצם באיטיות.</a:t>
            </a:r>
            <a:endParaRPr lang="en-US" sz="2800" dirty="0"/>
          </a:p>
          <a:p>
            <a:r>
              <a:rPr lang="en-US" sz="2800" dirty="0" err="1"/>
              <a:t>כמות</a:t>
            </a:r>
            <a:r>
              <a:rPr lang="en-US" sz="2800" dirty="0"/>
              <a:t> </a:t>
            </a:r>
            <a:r>
              <a:rPr lang="en-US" sz="2800" dirty="0" err="1"/>
              <a:t>הקולחים</a:t>
            </a:r>
            <a:r>
              <a:rPr lang="en-US" sz="2800" dirty="0"/>
              <a:t> </a:t>
            </a:r>
            <a:r>
              <a:rPr lang="en-US" sz="2800" dirty="0" err="1"/>
              <a:t>גדלה</a:t>
            </a:r>
            <a:r>
              <a:rPr lang="en-US" sz="2800" dirty="0"/>
              <a:t> </a:t>
            </a:r>
            <a:r>
              <a:rPr lang="he-IL" sz="2800" dirty="0"/>
              <a:t>בכ-2% </a:t>
            </a:r>
            <a:r>
              <a:rPr lang="en-US" sz="2800" dirty="0" err="1"/>
              <a:t>בשנ</a:t>
            </a:r>
            <a:r>
              <a:rPr lang="he-IL" sz="2800" dirty="0"/>
              <a:t>ה. </a:t>
            </a:r>
            <a:r>
              <a:rPr lang="en-US" sz="2800" dirty="0" err="1"/>
              <a:t>ספק</a:t>
            </a:r>
            <a:r>
              <a:rPr lang="en-US" sz="2800" dirty="0"/>
              <a:t> </a:t>
            </a:r>
            <a:r>
              <a:rPr lang="en-US" sz="2800" dirty="0" err="1"/>
              <a:t>אם</a:t>
            </a:r>
            <a:r>
              <a:rPr lang="en-US" sz="2800" dirty="0"/>
              <a:t> </a:t>
            </a:r>
            <a:r>
              <a:rPr lang="en-US" sz="2800" dirty="0" err="1"/>
              <a:t>אפשר</a:t>
            </a:r>
            <a:r>
              <a:rPr lang="en-US" sz="2800" dirty="0"/>
              <a:t> </a:t>
            </a:r>
            <a:r>
              <a:rPr lang="en-US" sz="2800" dirty="0" err="1"/>
              <a:t>יהיה</a:t>
            </a:r>
            <a:r>
              <a:rPr lang="en-US" sz="2800" dirty="0"/>
              <a:t> </a:t>
            </a:r>
            <a:r>
              <a:rPr lang="en-US" sz="2800" dirty="0" err="1"/>
              <a:t>להדביק</a:t>
            </a:r>
            <a:r>
              <a:rPr lang="en-US" sz="2800" dirty="0"/>
              <a:t> </a:t>
            </a:r>
            <a:r>
              <a:rPr lang="en-US" sz="2800" dirty="0" err="1"/>
              <a:t>את</a:t>
            </a:r>
            <a:r>
              <a:rPr lang="en-US" sz="2800" dirty="0"/>
              <a:t> </a:t>
            </a:r>
            <a:r>
              <a:rPr lang="en-US" sz="2800" dirty="0" err="1"/>
              <a:t>הפער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החקלאות</a:t>
            </a:r>
            <a:r>
              <a:rPr lang="en-US" sz="2800" dirty="0"/>
              <a:t> </a:t>
            </a:r>
            <a:r>
              <a:rPr lang="en-US" sz="2800" dirty="0" err="1"/>
              <a:t>באזור</a:t>
            </a:r>
            <a:r>
              <a:rPr lang="en-US" sz="2800" dirty="0"/>
              <a:t> </a:t>
            </a:r>
            <a:r>
              <a:rPr lang="en-US" sz="2800" dirty="0" err="1"/>
              <a:t>המרכז</a:t>
            </a:r>
            <a:r>
              <a:rPr lang="en-US" sz="2800" dirty="0"/>
              <a:t> - </a:t>
            </a:r>
            <a:r>
              <a:rPr lang="en-US" sz="2800" dirty="0" err="1"/>
              <a:t>בו</a:t>
            </a:r>
            <a:r>
              <a:rPr lang="en-US" sz="2800" dirty="0"/>
              <a:t> </a:t>
            </a:r>
            <a:r>
              <a:rPr lang="en-US" sz="2800" dirty="0" err="1"/>
              <a:t>מיוצרים</a:t>
            </a:r>
            <a:r>
              <a:rPr lang="en-US" sz="2800" dirty="0"/>
              <a:t> </a:t>
            </a:r>
            <a:r>
              <a:rPr lang="en-US" sz="2800" dirty="0" err="1"/>
              <a:t>רוב</a:t>
            </a:r>
            <a:r>
              <a:rPr lang="en-US" sz="2800" dirty="0"/>
              <a:t> </a:t>
            </a:r>
            <a:r>
              <a:rPr lang="en-US" sz="2800" dirty="0" err="1"/>
              <a:t>הקולחים</a:t>
            </a:r>
            <a:r>
              <a:rPr lang="en-US" sz="2800" dirty="0"/>
              <a:t> </a:t>
            </a:r>
            <a:r>
              <a:rPr lang="en-US" sz="2800" dirty="0" err="1"/>
              <a:t>מצטמצמת</a:t>
            </a:r>
            <a:r>
              <a:rPr lang="he-IL" sz="2800" dirty="0"/>
              <a:t>. </a:t>
            </a:r>
          </a:p>
          <a:p>
            <a:r>
              <a:rPr lang="he-IL" sz="2800" dirty="0"/>
              <a:t>היעדר ביקוש גורם לעודפים המוזרמים לנחלים ולים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85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8A86-BBE6-432C-A3E8-C70EE44E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41625"/>
            <a:ext cx="9905998" cy="1404591"/>
          </a:xfrm>
        </p:spPr>
        <p:txBody>
          <a:bodyPr/>
          <a:lstStyle/>
          <a:p>
            <a:pPr algn="r"/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1,000 תקלות  ידועות בשנה ורבות שאינן ידועות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2ADEB7-D082-4671-9295-D73F5436A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394" y="1240278"/>
            <a:ext cx="4912429" cy="56397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EC129-8B62-4B0F-B6F4-DF07A8A59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6183" y="2000104"/>
            <a:ext cx="5956089" cy="3411346"/>
          </a:xfrm>
        </p:spPr>
        <p:txBody>
          <a:bodyPr>
            <a:normAutofit/>
          </a:bodyPr>
          <a:lstStyle/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הגורמים לתקלות: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תיכנון לקוי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בחירה בהצעת המחיר הנמוכה ביותר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תחזוקה לקויה ותחזוקת שבר</a:t>
            </a:r>
          </a:p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חבלות מכוונות</a:t>
            </a:r>
          </a:p>
          <a:p>
            <a:pPr marL="0" indent="0">
              <a:buNone/>
            </a:pPr>
            <a:endParaRPr lang="he-IL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32586-AD06-4CE0-914B-D4FD1C9019C6}"/>
              </a:ext>
            </a:extLst>
          </p:cNvPr>
          <p:cNvSpPr txBox="1"/>
          <p:nvPr/>
        </p:nvSpPr>
        <p:spPr>
          <a:xfrm>
            <a:off x="6446878" y="5516381"/>
            <a:ext cx="52004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>
                <a:latin typeface="Guttman Yad-Light" panose="02010401010101010101" pitchFamily="2" charset="-79"/>
                <a:cs typeface="Guttman Yad-Light" panose="02010401010101010101" pitchFamily="2" charset="-79"/>
              </a:rPr>
              <a:t>חבל שאי אפשר להעביר ריח</a:t>
            </a:r>
          </a:p>
        </p:txBody>
      </p:sp>
    </p:spTree>
    <p:extLst>
      <p:ext uri="{BB962C8B-B14F-4D97-AF65-F5344CB8AC3E}">
        <p14:creationId xmlns:p14="http://schemas.microsoft.com/office/powerpoint/2010/main" val="368905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AC1469-8D2E-4539-B60F-1FB542223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5148262" cy="945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/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אין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אכיפה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Content Placeholder 5" descr="A picture containing tree, outdoor, nature, river&#10;&#10;Description automatically generated">
            <a:extLst>
              <a:ext uri="{FF2B5EF4-FFF2-40B4-BE49-F238E27FC236}">
                <a16:creationId xmlns:a16="http://schemas.microsoft.com/office/drawing/2014/main" id="{C6AD9DC2-91C7-4843-B0A6-83F175FACF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1" r="17813"/>
          <a:stretch/>
        </p:blipFill>
        <p:spPr>
          <a:xfrm>
            <a:off x="-5597" y="10"/>
            <a:ext cx="5291971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6A03E-A54E-4D3D-8055-A6A0F4C74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4961" y="1611313"/>
            <a:ext cx="6272214" cy="40957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הנחלים לא בראש סדר העדיפות של המשרד להגנת הסביבה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אגף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מים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ונחלים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במשרד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להגנת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הסביבה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מונה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חמישה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עובדים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סמכויות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האכיפה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נמצאות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במחוזות</a:t>
            </a:r>
            <a:endParaRPr lang="en-US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לוועדה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למתן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צווי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הרשאה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800" dirty="0">
                <a:latin typeface="Gisha" panose="020B0502040204020203" pitchFamily="34" charset="-79"/>
                <a:cs typeface="Gisha" panose="020B0502040204020203" pitchFamily="34" charset="-79"/>
              </a:rPr>
              <a:t>להזרמה לנחל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אין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יכולת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אכיפה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</a:p>
          <a:p>
            <a:pPr marL="0"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1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6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5" name="Rectangle 54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AAFF3A-145F-4E70-B86A-5120DC07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252412"/>
            <a:ext cx="5514975" cy="12779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rtl="0"/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עקר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זהם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את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הנחלים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6" name="Content Placeholder 5" descr="A picture containing outdoor, nature, beach, shore&#10;&#10;Description automatically generated">
            <a:extLst>
              <a:ext uri="{FF2B5EF4-FFF2-40B4-BE49-F238E27FC236}">
                <a16:creationId xmlns:a16="http://schemas.microsoft.com/office/drawing/2014/main" id="{26546F7D-FC65-406C-9D6A-9815EF8228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r="4865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8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6641F-A620-4C67-9F4D-BB9EDCB3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2624" y="1427957"/>
            <a:ext cx="4740276" cy="354171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בכל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שנה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בסתיו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מוזרמים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למט"ש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עכו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ולמט"ש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כרמיאל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כמויות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אדירות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של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עקר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שגורמות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להרס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תהליך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הטיפול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ולהזרמת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ביוב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לנחלים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ולים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he-IL" sz="28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תופעה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דומה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מתרחשת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בנחל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אלכסנדר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אליו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מגיע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עקר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מתחום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הרשות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sz="2800" dirty="0" err="1">
                <a:latin typeface="Gisha" panose="020B0502040204020203" pitchFamily="34" charset="-79"/>
                <a:cs typeface="Gisha" panose="020B0502040204020203" pitchFamily="34" charset="-79"/>
              </a:rPr>
              <a:t>הפלשתינית</a:t>
            </a:r>
            <a:r>
              <a:rPr lang="en-US" sz="2800" dirty="0"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074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821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Candara</vt:lpstr>
      <vt:lpstr>Gisha</vt:lpstr>
      <vt:lpstr>Guttman Yad-Light</vt:lpstr>
      <vt:lpstr>Tw Cen MT</vt:lpstr>
      <vt:lpstr>Circuit</vt:lpstr>
      <vt:lpstr>זיהום הנחלים והשפעתו על הים</vt:lpstr>
      <vt:lpstr>12 נחלים עיקריים זורמים לים התיכון רובם מזוהמים (בחלק מהזמן) ומזהמים את הים</vt:lpstr>
      <vt:lpstr>מילון מונחים</vt:lpstr>
      <vt:lpstr>עוד קצת נתונים – מהיכן מגיעים הקולחים?</vt:lpstr>
      <vt:lpstr>הגורמים לזיהום הנחלים </vt:lpstr>
      <vt:lpstr>מחסור במאגרי קולחים</vt:lpstr>
      <vt:lpstr>1,000 תקלות  ידועות בשנה ורבות שאינן ידועות</vt:lpstr>
      <vt:lpstr>אין אכיפה</vt:lpstr>
      <vt:lpstr>עקר מזהם את הנחלים</vt:lpstr>
      <vt:lpstr>נגר עירוני מזהם את הנחלים והים</vt:lpstr>
      <vt:lpstr>חיבורי כלאיים בין ביוב לניקוז</vt:lpstr>
      <vt:lpstr>הנחלים מסיעים לים פסולת</vt:lpstr>
      <vt:lpstr>השפעת הזיהום</vt:lpstr>
      <vt:lpstr>מה צריך לעשות?</vt:lpstr>
      <vt:lpstr>מה עושה “צלול?”</vt:lpstr>
      <vt:lpstr>מה כולנו צריכים לעשות?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זיהום הנחלים והשפעתו עם הים</dc:title>
  <dc:creator>Dalia Tal</dc:creator>
  <cp:lastModifiedBy>Dalia Tal</cp:lastModifiedBy>
  <cp:revision>6</cp:revision>
  <dcterms:created xsi:type="dcterms:W3CDTF">2021-02-09T10:01:16Z</dcterms:created>
  <dcterms:modified xsi:type="dcterms:W3CDTF">2021-02-10T07:15:18Z</dcterms:modified>
</cp:coreProperties>
</file>